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 id="2147483663"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7077075" cy="9383713"/>
  <p:embeddedFontLst>
    <p:embeddedFont>
      <p:font typeface="Comic Sans MS" panose="030F0702030302020204" pitchFamily="66" charset="0"/>
      <p:regular r:id="rId28"/>
      <p:bold r:id="rId29"/>
      <p:italic r:id="rId30"/>
      <p:boldItalic r:id="rId31"/>
    </p:embeddedFont>
    <p:embeddedFont>
      <p:font typeface="Garamond" panose="02020404030301010803" pitchFamily="18" charset="0"/>
      <p:regular r:id="rId32"/>
      <p:bold r:id="rId33"/>
      <p:italic r:id="rId34"/>
    </p:embeddedFont>
    <p:embeddedFont>
      <p:font typeface="Verdana" panose="020B0604030504040204" pitchFamily="34" charset="0"/>
      <p:regular r:id="rId35"/>
      <p:bold r:id="rId36"/>
      <p:italic r:id="rId37"/>
      <p:boldItalic r:id="rId3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67049" cy="46989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1pPr>
            <a:lvl2pPr marL="4572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2pPr>
            <a:lvl3pPr marL="9144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3pPr>
            <a:lvl4pPr marL="13716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4pPr>
            <a:lvl5pPr marL="18288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5pPr>
            <a:lvl6pPr marL="22860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6pPr>
            <a:lvl7pPr marL="32004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7pPr>
            <a:lvl8pPr marL="45720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8pPr>
            <a:lvl9pPr marL="64008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9pPr>
          </a:lstStyle>
          <a:p>
            <a:endParaRPr/>
          </a:p>
        </p:txBody>
      </p:sp>
      <p:sp>
        <p:nvSpPr>
          <p:cNvPr id="3" name="Shape 3"/>
          <p:cNvSpPr txBox="1">
            <a:spLocks noGrp="1"/>
          </p:cNvSpPr>
          <p:nvPr>
            <p:ph type="dt" idx="10"/>
          </p:nvPr>
        </p:nvSpPr>
        <p:spPr>
          <a:xfrm>
            <a:off x="4010025" y="0"/>
            <a:ext cx="3067049" cy="46989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1pPr>
            <a:lvl2pPr marL="4572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2pPr>
            <a:lvl3pPr marL="9144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3pPr>
            <a:lvl4pPr marL="13716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4pPr>
            <a:lvl5pPr marL="18288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5pPr>
            <a:lvl6pPr marL="22860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6pPr>
            <a:lvl7pPr marL="32004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7pPr>
            <a:lvl8pPr marL="45720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8pPr>
            <a:lvl9pPr marL="64008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9pPr>
          </a:lstStyle>
          <a:p>
            <a:endParaRPr/>
          </a:p>
        </p:txBody>
      </p:sp>
      <p:sp>
        <p:nvSpPr>
          <p:cNvPr id="4" name="Shape 4"/>
          <p:cNvSpPr>
            <a:spLocks noGrp="1" noRot="1" noChangeAspect="1"/>
          </p:cNvSpPr>
          <p:nvPr>
            <p:ph type="sldImg" idx="3"/>
          </p:nvPr>
        </p:nvSpPr>
        <p:spPr>
          <a:xfrm>
            <a:off x="1192212" y="703262"/>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42975" y="4457700"/>
            <a:ext cx="5191125" cy="422275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913811"/>
            <a:ext cx="3067049" cy="469899"/>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1pPr>
            <a:lvl2pPr marL="4572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2pPr>
            <a:lvl3pPr marL="9144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3pPr>
            <a:lvl4pPr marL="13716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4pPr>
            <a:lvl5pPr marL="18288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5pPr>
            <a:lvl6pPr marL="22860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6pPr>
            <a:lvl7pPr marL="32004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7pPr>
            <a:lvl8pPr marL="45720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8pPr>
            <a:lvl9pPr marL="6400800" marR="0" indent="0" algn="l" rtl="0">
              <a:lnSpc>
                <a:spcPct val="100000"/>
              </a:lnSpc>
              <a:spcBef>
                <a:spcPts val="0"/>
              </a:spcBef>
              <a:spcAft>
                <a:spcPts val="0"/>
              </a:spcAft>
              <a:defRPr sz="1800" b="0" i="0" u="none" strike="noStrike" cap="none" baseline="0">
                <a:solidFill>
                  <a:srgbClr val="000000"/>
                </a:solidFill>
                <a:latin typeface="Comic Sans MS"/>
                <a:ea typeface="Comic Sans MS"/>
                <a:cs typeface="Comic Sans MS"/>
                <a:sym typeface="Comic Sans MS"/>
              </a:defRPr>
            </a:lvl9pPr>
          </a:lstStyle>
          <a:p>
            <a:endParaRPr/>
          </a:p>
        </p:txBody>
      </p:sp>
      <p:sp>
        <p:nvSpPr>
          <p:cNvPr id="7" name="Shape 7"/>
          <p:cNvSpPr txBox="1">
            <a:spLocks noGrp="1"/>
          </p:cNvSpPr>
          <p:nvPr>
            <p:ph type="sldNum" idx="12"/>
          </p:nvPr>
        </p:nvSpPr>
        <p:spPr>
          <a:xfrm>
            <a:off x="4010025" y="8913811"/>
            <a:ext cx="3067049" cy="469899"/>
          </a:xfrm>
          <a:prstGeom prst="rect">
            <a:avLst/>
          </a:prstGeom>
          <a:noFill/>
          <a:ln>
            <a:noFill/>
          </a:ln>
        </p:spPr>
        <p:txBody>
          <a:bodyPr lIns="94050" tIns="47025" rIns="94050" bIns="4702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a:t>
            </a:fld>
            <a:endParaRPr lang="en-US" sz="1200" b="0" i="0" u="none" strike="noStrike" cap="none" baseline="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721266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 name="Shape 46"/>
          <p:cNvSpPr txBox="1">
            <a:spLocks noGrp="1"/>
          </p:cNvSpPr>
          <p:nvPr>
            <p:ph type="body" idx="1"/>
          </p:nvPr>
        </p:nvSpPr>
        <p:spPr>
          <a:xfrm>
            <a:off x="942975" y="4457700"/>
            <a:ext cx="5191125" cy="4222750"/>
          </a:xfrm>
          <a:prstGeom prst="rect">
            <a:avLst/>
          </a:prstGeom>
          <a:noFill/>
          <a:ln>
            <a:noFill/>
          </a:ln>
        </p:spPr>
        <p:txBody>
          <a:bodyPr lIns="94050" tIns="47025" rIns="94050" bIns="47025" anchor="t" anchorCtr="0">
            <a:noAutofit/>
          </a:bodyPr>
          <a:lstStyle/>
          <a:p>
            <a:pPr>
              <a:spcBef>
                <a:spcPts val="0"/>
              </a:spcBef>
              <a:buNone/>
            </a:pPr>
            <a:endParaRPr/>
          </a:p>
        </p:txBody>
      </p:sp>
      <p:sp>
        <p:nvSpPr>
          <p:cNvPr id="47" name="Shape 47"/>
          <p:cNvSpPr txBox="1"/>
          <p:nvPr/>
        </p:nvSpPr>
        <p:spPr>
          <a:xfrm>
            <a:off x="4010025" y="8913811"/>
            <a:ext cx="3067049" cy="469899"/>
          </a:xfrm>
          <a:prstGeom prst="rect">
            <a:avLst/>
          </a:prstGeom>
          <a:noFill/>
          <a:ln>
            <a:noFill/>
          </a:ln>
        </p:spPr>
        <p:txBody>
          <a:bodyPr lIns="94050" tIns="47025" rIns="94050" bIns="4702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1</a:t>
            </a:fld>
            <a:endParaRPr lang="en-US" sz="12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942975" y="4457700"/>
            <a:ext cx="5191199" cy="4222800"/>
          </a:xfrm>
          <a:prstGeom prst="rect">
            <a:avLst/>
          </a:prstGeom>
        </p:spPr>
        <p:txBody>
          <a:bodyPr lIns="91425" tIns="91425" rIns="91425" bIns="91425" anchor="ctr" anchorCtr="0">
            <a:noAutofit/>
          </a:bodyPr>
          <a:lstStyle/>
          <a:p>
            <a:pPr>
              <a:spcBef>
                <a:spcPts val="0"/>
              </a:spcBef>
              <a:buNone/>
            </a:pPr>
            <a:endParaRPr/>
          </a:p>
        </p:txBody>
      </p:sp>
      <p:sp>
        <p:nvSpPr>
          <p:cNvPr id="208" name="Shape 208"/>
          <p:cNvSpPr txBox="1">
            <a:spLocks noGrp="1"/>
          </p:cNvSpPr>
          <p:nvPr>
            <p:ph type="sldNum" idx="12"/>
          </p:nvPr>
        </p:nvSpPr>
        <p:spPr>
          <a:xfrm>
            <a:off x="4010025" y="8913811"/>
            <a:ext cx="3066900" cy="469799"/>
          </a:xfrm>
          <a:prstGeom prst="rect">
            <a:avLst/>
          </a:prstGeom>
        </p:spPr>
        <p:txBody>
          <a:bodyPr lIns="94050" tIns="47025" rIns="94050" bIns="47025" anchor="b" anchorCtr="0">
            <a:noAutofit/>
          </a:bodyPr>
          <a:lstStyle/>
          <a:p>
            <a:pPr lvl="0">
              <a:spcBef>
                <a:spcPts val="0"/>
              </a:spcBef>
              <a:buClr>
                <a:srgbClr val="000000"/>
              </a:buClr>
              <a:buSzPct val="25000"/>
              <a:buFont typeface="Times New Roman"/>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214" name="Shape 214"/>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265" name="Shape 265"/>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271" name="Shape 271"/>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278" name="Shape 278"/>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285" name="Shape 285"/>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292" name="Shape 292"/>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299" name="Shape 299"/>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305" name="Shape 305"/>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311" name="Shape 311"/>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149" name="Shape 149"/>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8" name="Shape 318"/>
          <p:cNvSpPr txBox="1">
            <a:spLocks noGrp="1"/>
          </p:cNvSpPr>
          <p:nvPr>
            <p:ph type="body" idx="1"/>
          </p:nvPr>
        </p:nvSpPr>
        <p:spPr>
          <a:xfrm>
            <a:off x="942975" y="4457700"/>
            <a:ext cx="5191125" cy="4222750"/>
          </a:xfrm>
          <a:prstGeom prst="rect">
            <a:avLst/>
          </a:prstGeom>
          <a:noFill/>
          <a:ln>
            <a:noFill/>
          </a:ln>
        </p:spPr>
        <p:txBody>
          <a:bodyPr lIns="94050" tIns="47025" rIns="94050" bIns="47025" anchor="t" anchorCtr="0">
            <a:noAutofit/>
          </a:bodyPr>
          <a:lstStyle/>
          <a:p>
            <a:pPr>
              <a:spcBef>
                <a:spcPts val="0"/>
              </a:spcBef>
              <a:buNone/>
            </a:pPr>
            <a:endParaRPr/>
          </a:p>
        </p:txBody>
      </p:sp>
      <p:sp>
        <p:nvSpPr>
          <p:cNvPr id="319" name="Shape 319"/>
          <p:cNvSpPr txBox="1"/>
          <p:nvPr/>
        </p:nvSpPr>
        <p:spPr>
          <a:xfrm>
            <a:off x="4010025" y="8913811"/>
            <a:ext cx="3067049" cy="469899"/>
          </a:xfrm>
          <a:prstGeom prst="rect">
            <a:avLst/>
          </a:prstGeom>
          <a:noFill/>
          <a:ln>
            <a:noFill/>
          </a:ln>
        </p:spPr>
        <p:txBody>
          <a:bodyPr lIns="94050" tIns="47025" rIns="94050" bIns="4702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20</a:t>
            </a:fld>
            <a:endParaRPr lang="en-US" sz="12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5" name="Shape 325"/>
          <p:cNvSpPr txBox="1">
            <a:spLocks noGrp="1"/>
          </p:cNvSpPr>
          <p:nvPr>
            <p:ph type="body" idx="1"/>
          </p:nvPr>
        </p:nvSpPr>
        <p:spPr>
          <a:xfrm>
            <a:off x="942975" y="4457700"/>
            <a:ext cx="5191125" cy="4222750"/>
          </a:xfrm>
          <a:prstGeom prst="rect">
            <a:avLst/>
          </a:prstGeom>
          <a:noFill/>
          <a:ln>
            <a:noFill/>
          </a:ln>
        </p:spPr>
        <p:txBody>
          <a:bodyPr lIns="94050" tIns="47025" rIns="94050" bIns="47025" anchor="t" anchorCtr="0">
            <a:noAutofit/>
          </a:bodyPr>
          <a:lstStyle/>
          <a:p>
            <a:pPr>
              <a:spcBef>
                <a:spcPts val="0"/>
              </a:spcBef>
              <a:buNone/>
            </a:pPr>
            <a:endParaRPr/>
          </a:p>
        </p:txBody>
      </p:sp>
      <p:sp>
        <p:nvSpPr>
          <p:cNvPr id="326" name="Shape 326"/>
          <p:cNvSpPr txBox="1"/>
          <p:nvPr/>
        </p:nvSpPr>
        <p:spPr>
          <a:xfrm>
            <a:off x="4010025" y="8913811"/>
            <a:ext cx="3067049" cy="469899"/>
          </a:xfrm>
          <a:prstGeom prst="rect">
            <a:avLst/>
          </a:prstGeom>
          <a:noFill/>
          <a:ln>
            <a:noFill/>
          </a:ln>
        </p:spPr>
        <p:txBody>
          <a:bodyPr lIns="94050" tIns="47025" rIns="94050" bIns="4702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21</a:t>
            </a:fld>
            <a:endParaRPr lang="en-US" sz="12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3" name="Shape 333"/>
          <p:cNvSpPr txBox="1">
            <a:spLocks noGrp="1"/>
          </p:cNvSpPr>
          <p:nvPr>
            <p:ph type="body" idx="1"/>
          </p:nvPr>
        </p:nvSpPr>
        <p:spPr>
          <a:xfrm>
            <a:off x="942975" y="4457700"/>
            <a:ext cx="5191125" cy="4222750"/>
          </a:xfrm>
          <a:prstGeom prst="rect">
            <a:avLst/>
          </a:prstGeom>
          <a:noFill/>
          <a:ln>
            <a:noFill/>
          </a:ln>
        </p:spPr>
        <p:txBody>
          <a:bodyPr lIns="94050" tIns="47025" rIns="94050" bIns="47025" anchor="t" anchorCtr="0">
            <a:noAutofit/>
          </a:bodyPr>
          <a:lstStyle/>
          <a:p>
            <a:pPr>
              <a:spcBef>
                <a:spcPts val="0"/>
              </a:spcBef>
              <a:buNone/>
            </a:pPr>
            <a:endParaRPr/>
          </a:p>
        </p:txBody>
      </p:sp>
      <p:sp>
        <p:nvSpPr>
          <p:cNvPr id="334" name="Shape 334"/>
          <p:cNvSpPr txBox="1"/>
          <p:nvPr/>
        </p:nvSpPr>
        <p:spPr>
          <a:xfrm>
            <a:off x="4010025" y="8913811"/>
            <a:ext cx="3067049" cy="469899"/>
          </a:xfrm>
          <a:prstGeom prst="rect">
            <a:avLst/>
          </a:prstGeom>
          <a:noFill/>
          <a:ln>
            <a:noFill/>
          </a:ln>
        </p:spPr>
        <p:txBody>
          <a:bodyPr lIns="94050" tIns="47025" rIns="94050" bIns="4702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22</a:t>
            </a:fld>
            <a:endParaRPr lang="en-US" sz="12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0" name="Shape 340"/>
          <p:cNvSpPr txBox="1">
            <a:spLocks noGrp="1"/>
          </p:cNvSpPr>
          <p:nvPr>
            <p:ph type="body" idx="1"/>
          </p:nvPr>
        </p:nvSpPr>
        <p:spPr>
          <a:xfrm>
            <a:off x="942975" y="4457700"/>
            <a:ext cx="5191125" cy="4222750"/>
          </a:xfrm>
          <a:prstGeom prst="rect">
            <a:avLst/>
          </a:prstGeom>
          <a:noFill/>
          <a:ln>
            <a:noFill/>
          </a:ln>
        </p:spPr>
        <p:txBody>
          <a:bodyPr lIns="94050" tIns="47025" rIns="94050" bIns="47025" anchor="t" anchorCtr="0">
            <a:noAutofit/>
          </a:bodyPr>
          <a:lstStyle/>
          <a:p>
            <a:pPr>
              <a:spcBef>
                <a:spcPts val="0"/>
              </a:spcBef>
              <a:buNone/>
            </a:pPr>
            <a:endParaRPr/>
          </a:p>
        </p:txBody>
      </p:sp>
      <p:sp>
        <p:nvSpPr>
          <p:cNvPr id="341" name="Shape 341"/>
          <p:cNvSpPr txBox="1"/>
          <p:nvPr/>
        </p:nvSpPr>
        <p:spPr>
          <a:xfrm>
            <a:off x="4010025" y="8913811"/>
            <a:ext cx="3067049" cy="469899"/>
          </a:xfrm>
          <a:prstGeom prst="rect">
            <a:avLst/>
          </a:prstGeom>
          <a:noFill/>
          <a:ln>
            <a:noFill/>
          </a:ln>
        </p:spPr>
        <p:txBody>
          <a:bodyPr lIns="94050" tIns="47025" rIns="94050" bIns="4702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23</a:t>
            </a:fld>
            <a:endParaRPr lang="en-US" sz="12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156" name="Shape 156"/>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163" name="Shape 163"/>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942975" y="4457700"/>
            <a:ext cx="5191125" cy="4222750"/>
          </a:xfrm>
          <a:prstGeom prst="rect">
            <a:avLst/>
          </a:prstGeom>
        </p:spPr>
        <p:txBody>
          <a:bodyPr lIns="91425" tIns="91425" rIns="91425" bIns="91425" anchor="ctr" anchorCtr="0">
            <a:noAutofit/>
          </a:bodyPr>
          <a:lstStyle/>
          <a:p>
            <a:pPr>
              <a:spcBef>
                <a:spcPts val="0"/>
              </a:spcBef>
              <a:buNone/>
            </a:pPr>
            <a:endParaRPr/>
          </a:p>
        </p:txBody>
      </p:sp>
      <p:sp>
        <p:nvSpPr>
          <p:cNvPr id="169" name="Shape 169"/>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942975" y="4457700"/>
            <a:ext cx="5191199" cy="4222800"/>
          </a:xfrm>
          <a:prstGeom prst="rect">
            <a:avLst/>
          </a:prstGeom>
        </p:spPr>
        <p:txBody>
          <a:bodyPr lIns="91425" tIns="91425" rIns="91425" bIns="91425" anchor="ctr" anchorCtr="0">
            <a:noAutofit/>
          </a:bodyPr>
          <a:lstStyle/>
          <a:p>
            <a:pPr>
              <a:spcBef>
                <a:spcPts val="0"/>
              </a:spcBef>
              <a:buNone/>
            </a:pPr>
            <a:endParaRPr/>
          </a:p>
        </p:txBody>
      </p:sp>
      <p:sp>
        <p:nvSpPr>
          <p:cNvPr id="177" name="Shape 177"/>
          <p:cNvSpPr txBox="1">
            <a:spLocks noGrp="1"/>
          </p:cNvSpPr>
          <p:nvPr>
            <p:ph type="sldNum" idx="12"/>
          </p:nvPr>
        </p:nvSpPr>
        <p:spPr>
          <a:xfrm>
            <a:off x="4010025" y="8913811"/>
            <a:ext cx="3066900" cy="469799"/>
          </a:xfrm>
          <a:prstGeom prst="rect">
            <a:avLst/>
          </a:prstGeom>
        </p:spPr>
        <p:txBody>
          <a:bodyPr lIns="94050" tIns="47025" rIns="94050" bIns="47025" anchor="b" anchorCtr="0">
            <a:noAutofit/>
          </a:bodyPr>
          <a:lstStyle/>
          <a:p>
            <a:pPr lvl="0">
              <a:spcBef>
                <a:spcPts val="0"/>
              </a:spcBef>
              <a:buClr>
                <a:srgbClr val="000000"/>
              </a:buClr>
              <a:buSzPct val="25000"/>
              <a:buFont typeface="Times New Roman"/>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942975" y="4457700"/>
            <a:ext cx="5191199" cy="4222800"/>
          </a:xfrm>
          <a:prstGeom prst="rect">
            <a:avLst/>
          </a:prstGeom>
        </p:spPr>
        <p:txBody>
          <a:bodyPr lIns="91425" tIns="91425" rIns="91425" bIns="91425" anchor="ctr" anchorCtr="0">
            <a:noAutofit/>
          </a:bodyPr>
          <a:lstStyle/>
          <a:p>
            <a:pPr>
              <a:spcBef>
                <a:spcPts val="0"/>
              </a:spcBef>
              <a:buNone/>
            </a:pPr>
            <a:endParaRPr/>
          </a:p>
        </p:txBody>
      </p:sp>
      <p:sp>
        <p:nvSpPr>
          <p:cNvPr id="186" name="Shape 186"/>
          <p:cNvSpPr txBox="1">
            <a:spLocks noGrp="1"/>
          </p:cNvSpPr>
          <p:nvPr>
            <p:ph type="sldNum" idx="12"/>
          </p:nvPr>
        </p:nvSpPr>
        <p:spPr>
          <a:xfrm>
            <a:off x="4010025" y="8913811"/>
            <a:ext cx="3066900" cy="469799"/>
          </a:xfrm>
          <a:prstGeom prst="rect">
            <a:avLst/>
          </a:prstGeom>
        </p:spPr>
        <p:txBody>
          <a:bodyPr lIns="94050" tIns="47025" rIns="94050" bIns="47025" anchor="b" anchorCtr="0">
            <a:noAutofit/>
          </a:bodyPr>
          <a:lstStyle/>
          <a:p>
            <a:pPr lvl="0">
              <a:spcBef>
                <a:spcPts val="0"/>
              </a:spcBef>
              <a:buClr>
                <a:srgbClr val="000000"/>
              </a:buClr>
              <a:buSzPct val="25000"/>
              <a:buFont typeface="Times New Roman"/>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942975" y="4457700"/>
            <a:ext cx="5191199" cy="4222800"/>
          </a:xfrm>
          <a:prstGeom prst="rect">
            <a:avLst/>
          </a:prstGeom>
        </p:spPr>
        <p:txBody>
          <a:bodyPr lIns="91425" tIns="91425" rIns="91425" bIns="91425" anchor="ctr" anchorCtr="0">
            <a:noAutofit/>
          </a:bodyPr>
          <a:lstStyle/>
          <a:p>
            <a:pPr>
              <a:spcBef>
                <a:spcPts val="0"/>
              </a:spcBef>
              <a:buNone/>
            </a:pPr>
            <a:endParaRPr/>
          </a:p>
        </p:txBody>
      </p:sp>
      <p:sp>
        <p:nvSpPr>
          <p:cNvPr id="194" name="Shape 194"/>
          <p:cNvSpPr txBox="1">
            <a:spLocks noGrp="1"/>
          </p:cNvSpPr>
          <p:nvPr>
            <p:ph type="sldNum" idx="12"/>
          </p:nvPr>
        </p:nvSpPr>
        <p:spPr>
          <a:xfrm>
            <a:off x="4010025" y="8913811"/>
            <a:ext cx="3066900" cy="469799"/>
          </a:xfrm>
          <a:prstGeom prst="rect">
            <a:avLst/>
          </a:prstGeom>
        </p:spPr>
        <p:txBody>
          <a:bodyPr lIns="94050" tIns="47025" rIns="94050" bIns="47025" anchor="b" anchorCtr="0">
            <a:noAutofit/>
          </a:bodyPr>
          <a:lstStyle/>
          <a:p>
            <a:pPr lvl="0">
              <a:spcBef>
                <a:spcPts val="0"/>
              </a:spcBef>
              <a:buClr>
                <a:srgbClr val="000000"/>
              </a:buClr>
              <a:buSzPct val="25000"/>
              <a:buFont typeface="Times New Roman"/>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92213" y="703263"/>
            <a:ext cx="4692650"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942975" y="4457700"/>
            <a:ext cx="5191199" cy="4222800"/>
          </a:xfrm>
          <a:prstGeom prst="rect">
            <a:avLst/>
          </a:prstGeom>
        </p:spPr>
        <p:txBody>
          <a:bodyPr lIns="91425" tIns="91425" rIns="91425" bIns="91425" anchor="ctr" anchorCtr="0">
            <a:noAutofit/>
          </a:bodyPr>
          <a:lstStyle/>
          <a:p>
            <a:pPr>
              <a:spcBef>
                <a:spcPts val="0"/>
              </a:spcBef>
              <a:buNone/>
            </a:pPr>
            <a:endParaRPr/>
          </a:p>
        </p:txBody>
      </p:sp>
      <p:sp>
        <p:nvSpPr>
          <p:cNvPr id="201" name="Shape 201"/>
          <p:cNvSpPr txBox="1">
            <a:spLocks noGrp="1"/>
          </p:cNvSpPr>
          <p:nvPr>
            <p:ph type="sldNum" idx="12"/>
          </p:nvPr>
        </p:nvSpPr>
        <p:spPr>
          <a:xfrm>
            <a:off x="4010025" y="8913811"/>
            <a:ext cx="3066900" cy="469799"/>
          </a:xfrm>
          <a:prstGeom prst="rect">
            <a:avLst/>
          </a:prstGeom>
        </p:spPr>
        <p:txBody>
          <a:bodyPr lIns="94050" tIns="47025" rIns="94050" bIns="47025" anchor="b" anchorCtr="0">
            <a:noAutofit/>
          </a:bodyPr>
          <a:lstStyle/>
          <a:p>
            <a:pPr lvl="0">
              <a:spcBef>
                <a:spcPts val="0"/>
              </a:spcBef>
              <a:buClr>
                <a:srgbClr val="000000"/>
              </a:buClr>
              <a:buSzPct val="25000"/>
              <a:buFont typeface="Times New Roman"/>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996950" y="2509838"/>
            <a:ext cx="7772400" cy="1755774"/>
          </a:xfrm>
          <a:prstGeom prst="rect">
            <a:avLst/>
          </a:prstGeom>
          <a:noFill/>
          <a:ln>
            <a:noFill/>
          </a:ln>
        </p:spPr>
        <p:txBody>
          <a:bodyPr lIns="91425" tIns="91425" rIns="91425" bIns="91425" anchor="ctr" anchorCtr="0"/>
          <a:lstStyle>
            <a:lvl1pPr marL="0" marR="0" indent="0" algn="l" rtl="0">
              <a:spcBef>
                <a:spcPts val="0"/>
              </a:spcBef>
              <a:spcAft>
                <a:spcPts val="0"/>
              </a:spcAft>
              <a:defRPr sz="48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l"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l"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l"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l"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36" name="Shape 36"/>
          <p:cNvSpPr txBox="1">
            <a:spLocks noGrp="1"/>
          </p:cNvSpPr>
          <p:nvPr>
            <p:ph type="subTitle" idx="1"/>
          </p:nvPr>
        </p:nvSpPr>
        <p:spPr>
          <a:xfrm>
            <a:off x="1682750" y="4608512"/>
            <a:ext cx="6400799" cy="1522412"/>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39" name="Shape 39"/>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966787" y="444500"/>
            <a:ext cx="7958137"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dk2"/>
                </a:solidFill>
                <a:latin typeface="Arial"/>
                <a:ea typeface="Arial"/>
                <a:cs typeface="Arial"/>
                <a:sym typeface="Arial"/>
              </a:defRPr>
            </a:lvl1pPr>
            <a:lvl2pPr algn="l" rtl="0">
              <a:spcBef>
                <a:spcPts val="0"/>
              </a:spcBef>
              <a:spcAft>
                <a:spcPts val="0"/>
              </a:spcAft>
              <a:defRPr sz="4400">
                <a:solidFill>
                  <a:schemeClr val="dk2"/>
                </a:solidFill>
                <a:latin typeface="Arial"/>
                <a:ea typeface="Arial"/>
                <a:cs typeface="Arial"/>
                <a:sym typeface="Arial"/>
              </a:defRPr>
            </a:lvl2pPr>
            <a:lvl3pPr algn="l" rtl="0">
              <a:spcBef>
                <a:spcPts val="0"/>
              </a:spcBef>
              <a:spcAft>
                <a:spcPts val="0"/>
              </a:spcAft>
              <a:defRPr sz="4400">
                <a:solidFill>
                  <a:schemeClr val="dk2"/>
                </a:solidFill>
                <a:latin typeface="Arial"/>
                <a:ea typeface="Arial"/>
                <a:cs typeface="Arial"/>
                <a:sym typeface="Arial"/>
              </a:defRPr>
            </a:lvl3pPr>
            <a:lvl4pPr algn="l" rtl="0">
              <a:spcBef>
                <a:spcPts val="0"/>
              </a:spcBef>
              <a:spcAft>
                <a:spcPts val="0"/>
              </a:spcAft>
              <a:defRPr sz="4400">
                <a:solidFill>
                  <a:schemeClr val="dk2"/>
                </a:solidFill>
                <a:latin typeface="Arial"/>
                <a:ea typeface="Arial"/>
                <a:cs typeface="Arial"/>
                <a:sym typeface="Arial"/>
              </a:defRPr>
            </a:lvl4pPr>
            <a:lvl5pPr algn="l" rtl="0">
              <a:spcBef>
                <a:spcPts val="0"/>
              </a:spcBef>
              <a:spcAft>
                <a:spcPts val="0"/>
              </a:spcAft>
              <a:defRPr sz="4400">
                <a:solidFill>
                  <a:schemeClr val="dk2"/>
                </a:solidFill>
                <a:latin typeface="Arial"/>
                <a:ea typeface="Arial"/>
                <a:cs typeface="Arial"/>
                <a:sym typeface="Arial"/>
              </a:defRPr>
            </a:lvl5pPr>
            <a:lvl6pPr marL="457200" algn="l" rtl="0">
              <a:spcBef>
                <a:spcPts val="0"/>
              </a:spcBef>
              <a:spcAft>
                <a:spcPts val="0"/>
              </a:spcAft>
              <a:defRPr sz="4400">
                <a:solidFill>
                  <a:schemeClr val="dk2"/>
                </a:solidFill>
                <a:latin typeface="Arial"/>
                <a:ea typeface="Arial"/>
                <a:cs typeface="Arial"/>
                <a:sym typeface="Arial"/>
              </a:defRPr>
            </a:lvl6pPr>
            <a:lvl7pPr marL="914400" algn="l" rtl="0">
              <a:spcBef>
                <a:spcPts val="0"/>
              </a:spcBef>
              <a:spcAft>
                <a:spcPts val="0"/>
              </a:spcAft>
              <a:defRPr sz="4400">
                <a:solidFill>
                  <a:schemeClr val="dk2"/>
                </a:solidFill>
                <a:latin typeface="Arial"/>
                <a:ea typeface="Arial"/>
                <a:cs typeface="Arial"/>
                <a:sym typeface="Arial"/>
              </a:defRPr>
            </a:lvl7pPr>
            <a:lvl8pPr marL="1371600" algn="l" rtl="0">
              <a:spcBef>
                <a:spcPts val="0"/>
              </a:spcBef>
              <a:spcAft>
                <a:spcPts val="0"/>
              </a:spcAft>
              <a:defRPr sz="4400">
                <a:solidFill>
                  <a:schemeClr val="dk2"/>
                </a:solidFill>
                <a:latin typeface="Arial"/>
                <a:ea typeface="Arial"/>
                <a:cs typeface="Arial"/>
                <a:sym typeface="Arial"/>
              </a:defRPr>
            </a:lvl8pPr>
            <a:lvl9pPr marL="1828800" algn="l" rtl="0">
              <a:spcBef>
                <a:spcPts val="0"/>
              </a:spcBef>
              <a:spcAft>
                <a:spcPts val="0"/>
              </a:spcAft>
              <a:defRPr sz="4400">
                <a:solidFill>
                  <a:schemeClr val="dk2"/>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127" name="Shape 127"/>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130" name="Shape 13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131" name="Shape 13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32" name="Shape 13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133" name="Shape 13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34" name="Shape 1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35" name="Shape 135"/>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136" name="Shape 136"/>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139" name="Shape 1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
        <p:nvSpPr>
          <p:cNvPr id="140" name="Shape 14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41" name="Shape 141"/>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142" name="Shape 142"/>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Column">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966787" y="444500"/>
            <a:ext cx="7958137" cy="1143000"/>
          </a:xfrm>
          <a:prstGeom prst="rect">
            <a:avLst/>
          </a:prstGeom>
          <a:noFill/>
          <a:ln>
            <a:noFill/>
          </a:ln>
        </p:spPr>
        <p:txBody>
          <a:bodyPr lIns="91425" tIns="91425" rIns="91425" bIns="91425" anchor="ctr" anchorCtr="0"/>
          <a:lstStyle>
            <a:lvl1pPr rtl="0">
              <a:spcBef>
                <a:spcPts val="0"/>
              </a:spcBef>
              <a:defRPr sz="315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246" name="Shape 246"/>
          <p:cNvSpPr txBox="1">
            <a:spLocks noGrp="1"/>
          </p:cNvSpPr>
          <p:nvPr>
            <p:ph type="body" idx="1"/>
          </p:nvPr>
        </p:nvSpPr>
        <p:spPr>
          <a:xfrm>
            <a:off x="474710" y="1981200"/>
            <a:ext cx="2210150" cy="576262"/>
          </a:xfrm>
          <a:prstGeom prst="rect">
            <a:avLst/>
          </a:prstGeom>
          <a:noFill/>
          <a:ln>
            <a:noFill/>
          </a:ln>
        </p:spPr>
        <p:txBody>
          <a:bodyPr lIns="91425" tIns="91425" rIns="91425" bIns="91425" anchor="b" anchorCtr="0"/>
          <a:lstStyle>
            <a:lvl1pPr marL="0" indent="0" rtl="0">
              <a:spcBef>
                <a:spcPts val="0"/>
              </a:spcBef>
              <a:buClr>
                <a:schemeClr val="accent1"/>
              </a:buClr>
              <a:buFont typeface="Arial"/>
              <a:buNone/>
              <a:defRPr sz="1800" b="0">
                <a:solidFill>
                  <a:schemeClr val="accent1"/>
                </a:solidFill>
              </a:defRPr>
            </a:lvl1pPr>
            <a:lvl2pPr marL="342900" indent="0" rtl="0">
              <a:spcBef>
                <a:spcPts val="0"/>
              </a:spcBef>
              <a:buFont typeface="Arial"/>
              <a:buNone/>
              <a:defRPr sz="1500" b="1"/>
            </a:lvl2pPr>
            <a:lvl3pPr marL="685800" indent="0" rtl="0">
              <a:spcBef>
                <a:spcPts val="0"/>
              </a:spcBef>
              <a:buFont typeface="Arial"/>
              <a:buNone/>
              <a:defRPr sz="1350" b="1"/>
            </a:lvl3pPr>
            <a:lvl4pPr marL="1028700" indent="0" rtl="0">
              <a:spcBef>
                <a:spcPts val="0"/>
              </a:spcBef>
              <a:buFont typeface="Arial"/>
              <a:buNone/>
              <a:defRPr sz="1200" b="1"/>
            </a:lvl4pPr>
            <a:lvl5pPr marL="1371600" indent="0" rtl="0">
              <a:spcBef>
                <a:spcPts val="0"/>
              </a:spcBef>
              <a:buFont typeface="Arial"/>
              <a:buNone/>
              <a:defRPr sz="1200" b="1"/>
            </a:lvl5pPr>
            <a:lvl6pPr marL="1714500" indent="0" rtl="0">
              <a:spcBef>
                <a:spcPts val="0"/>
              </a:spcBef>
              <a:buFont typeface="Arial"/>
              <a:buNone/>
              <a:defRPr sz="1200" b="1"/>
            </a:lvl6pPr>
            <a:lvl7pPr marL="2057400" indent="0" rtl="0">
              <a:spcBef>
                <a:spcPts val="0"/>
              </a:spcBef>
              <a:buFont typeface="Arial"/>
              <a:buNone/>
              <a:defRPr sz="1200" b="1"/>
            </a:lvl7pPr>
            <a:lvl8pPr marL="2400300" indent="0" rtl="0">
              <a:spcBef>
                <a:spcPts val="0"/>
              </a:spcBef>
              <a:buFont typeface="Arial"/>
              <a:buNone/>
              <a:defRPr sz="1200" b="1"/>
            </a:lvl8pPr>
            <a:lvl9pPr marL="2743200" indent="0" rtl="0">
              <a:spcBef>
                <a:spcPts val="0"/>
              </a:spcBef>
              <a:buFont typeface="Arial"/>
              <a:buNone/>
              <a:defRPr sz="1200" b="1"/>
            </a:lvl9pPr>
          </a:lstStyle>
          <a:p>
            <a:endParaRPr/>
          </a:p>
        </p:txBody>
      </p:sp>
      <p:sp>
        <p:nvSpPr>
          <p:cNvPr id="247" name="Shape 247"/>
          <p:cNvSpPr txBox="1">
            <a:spLocks noGrp="1"/>
          </p:cNvSpPr>
          <p:nvPr>
            <p:ph type="body" idx="2"/>
          </p:nvPr>
        </p:nvSpPr>
        <p:spPr>
          <a:xfrm>
            <a:off x="489347" y="2667000"/>
            <a:ext cx="2195513" cy="3589337"/>
          </a:xfrm>
          <a:prstGeom prst="rect">
            <a:avLst/>
          </a:prstGeom>
          <a:noFill/>
          <a:ln>
            <a:noFill/>
          </a:ln>
        </p:spPr>
        <p:txBody>
          <a:bodyPr lIns="91425" tIns="91425" rIns="91425" bIns="91425" anchor="t" anchorCtr="0"/>
          <a:lstStyle>
            <a:lvl1pPr marL="0" indent="0" rtl="0">
              <a:spcBef>
                <a:spcPts val="0"/>
              </a:spcBef>
              <a:buFont typeface="Arial"/>
              <a:buNone/>
              <a:defRPr sz="1050"/>
            </a:lvl1pPr>
            <a:lvl2pPr marL="342900" indent="0" rtl="0">
              <a:spcBef>
                <a:spcPts val="0"/>
              </a:spcBef>
              <a:buFont typeface="Arial"/>
              <a:buNone/>
              <a:defRPr sz="900"/>
            </a:lvl2pPr>
            <a:lvl3pPr marL="685800" indent="0" rtl="0">
              <a:spcBef>
                <a:spcPts val="0"/>
              </a:spcBef>
              <a:buFont typeface="Arial"/>
              <a:buNone/>
              <a:defRPr sz="750"/>
            </a:lvl3pPr>
            <a:lvl4pPr marL="1028700" indent="0" rtl="0">
              <a:spcBef>
                <a:spcPts val="0"/>
              </a:spcBef>
              <a:buFont typeface="Arial"/>
              <a:buNone/>
              <a:defRPr sz="675"/>
            </a:lvl4pPr>
            <a:lvl5pPr marL="1371600" indent="0" rtl="0">
              <a:spcBef>
                <a:spcPts val="0"/>
              </a:spcBef>
              <a:buFont typeface="Arial"/>
              <a:buNone/>
              <a:defRPr sz="675"/>
            </a:lvl5pPr>
            <a:lvl6pPr marL="1714500" indent="0" rtl="0">
              <a:spcBef>
                <a:spcPts val="0"/>
              </a:spcBef>
              <a:buFont typeface="Arial"/>
              <a:buNone/>
              <a:defRPr sz="675"/>
            </a:lvl6pPr>
            <a:lvl7pPr marL="2057400" indent="0" rtl="0">
              <a:spcBef>
                <a:spcPts val="0"/>
              </a:spcBef>
              <a:buFont typeface="Arial"/>
              <a:buNone/>
              <a:defRPr sz="675"/>
            </a:lvl7pPr>
            <a:lvl8pPr marL="2400300" indent="0" rtl="0">
              <a:spcBef>
                <a:spcPts val="0"/>
              </a:spcBef>
              <a:buFont typeface="Arial"/>
              <a:buNone/>
              <a:defRPr sz="675"/>
            </a:lvl8pPr>
            <a:lvl9pPr marL="2743200" indent="0" rtl="0">
              <a:spcBef>
                <a:spcPts val="0"/>
              </a:spcBef>
              <a:buFont typeface="Arial"/>
              <a:buNone/>
              <a:defRPr sz="675"/>
            </a:lvl9pPr>
          </a:lstStyle>
          <a:p>
            <a:endParaRPr/>
          </a:p>
        </p:txBody>
      </p:sp>
      <p:sp>
        <p:nvSpPr>
          <p:cNvPr id="248" name="Shape 248"/>
          <p:cNvSpPr txBox="1">
            <a:spLocks noGrp="1"/>
          </p:cNvSpPr>
          <p:nvPr>
            <p:ph type="body" idx="3"/>
          </p:nvPr>
        </p:nvSpPr>
        <p:spPr>
          <a:xfrm>
            <a:off x="2912744" y="1981200"/>
            <a:ext cx="2202181" cy="576262"/>
          </a:xfrm>
          <a:prstGeom prst="rect">
            <a:avLst/>
          </a:prstGeom>
          <a:noFill/>
          <a:ln>
            <a:noFill/>
          </a:ln>
        </p:spPr>
        <p:txBody>
          <a:bodyPr lIns="91425" tIns="91425" rIns="91425" bIns="91425" anchor="b" anchorCtr="0"/>
          <a:lstStyle>
            <a:lvl1pPr marL="0" indent="0" rtl="0">
              <a:spcBef>
                <a:spcPts val="0"/>
              </a:spcBef>
              <a:buClr>
                <a:schemeClr val="accent1"/>
              </a:buClr>
              <a:buFont typeface="Arial"/>
              <a:buNone/>
              <a:defRPr sz="1800" b="0">
                <a:solidFill>
                  <a:schemeClr val="accent1"/>
                </a:solidFill>
              </a:defRPr>
            </a:lvl1pPr>
            <a:lvl2pPr marL="342900" indent="0" rtl="0">
              <a:spcBef>
                <a:spcPts val="0"/>
              </a:spcBef>
              <a:buFont typeface="Arial"/>
              <a:buNone/>
              <a:defRPr sz="1500" b="1"/>
            </a:lvl2pPr>
            <a:lvl3pPr marL="685800" indent="0" rtl="0">
              <a:spcBef>
                <a:spcPts val="0"/>
              </a:spcBef>
              <a:buFont typeface="Arial"/>
              <a:buNone/>
              <a:defRPr sz="1350" b="1"/>
            </a:lvl3pPr>
            <a:lvl4pPr marL="1028700" indent="0" rtl="0">
              <a:spcBef>
                <a:spcPts val="0"/>
              </a:spcBef>
              <a:buFont typeface="Arial"/>
              <a:buNone/>
              <a:defRPr sz="1200" b="1"/>
            </a:lvl4pPr>
            <a:lvl5pPr marL="1371600" indent="0" rtl="0">
              <a:spcBef>
                <a:spcPts val="0"/>
              </a:spcBef>
              <a:buFont typeface="Arial"/>
              <a:buNone/>
              <a:defRPr sz="1200" b="1"/>
            </a:lvl5pPr>
            <a:lvl6pPr marL="1714500" indent="0" rtl="0">
              <a:spcBef>
                <a:spcPts val="0"/>
              </a:spcBef>
              <a:buFont typeface="Arial"/>
              <a:buNone/>
              <a:defRPr sz="1200" b="1"/>
            </a:lvl6pPr>
            <a:lvl7pPr marL="2057400" indent="0" rtl="0">
              <a:spcBef>
                <a:spcPts val="0"/>
              </a:spcBef>
              <a:buFont typeface="Arial"/>
              <a:buNone/>
              <a:defRPr sz="1200" b="1"/>
            </a:lvl7pPr>
            <a:lvl8pPr marL="2400300" indent="0" rtl="0">
              <a:spcBef>
                <a:spcPts val="0"/>
              </a:spcBef>
              <a:buFont typeface="Arial"/>
              <a:buNone/>
              <a:defRPr sz="1200" b="1"/>
            </a:lvl8pPr>
            <a:lvl9pPr marL="2743200" indent="0" rtl="0">
              <a:spcBef>
                <a:spcPts val="0"/>
              </a:spcBef>
              <a:buFont typeface="Arial"/>
              <a:buNone/>
              <a:defRPr sz="1200" b="1"/>
            </a:lvl9pPr>
          </a:lstStyle>
          <a:p>
            <a:endParaRPr/>
          </a:p>
        </p:txBody>
      </p:sp>
      <p:sp>
        <p:nvSpPr>
          <p:cNvPr id="249" name="Shape 249"/>
          <p:cNvSpPr txBox="1">
            <a:spLocks noGrp="1"/>
          </p:cNvSpPr>
          <p:nvPr>
            <p:ph type="body" idx="4"/>
          </p:nvPr>
        </p:nvSpPr>
        <p:spPr>
          <a:xfrm>
            <a:off x="2904828" y="2667000"/>
            <a:ext cx="2210096" cy="3589337"/>
          </a:xfrm>
          <a:prstGeom prst="rect">
            <a:avLst/>
          </a:prstGeom>
          <a:noFill/>
          <a:ln>
            <a:noFill/>
          </a:ln>
        </p:spPr>
        <p:txBody>
          <a:bodyPr lIns="91425" tIns="91425" rIns="91425" bIns="91425" anchor="t" anchorCtr="0"/>
          <a:lstStyle>
            <a:lvl1pPr marL="0" indent="0" rtl="0">
              <a:spcBef>
                <a:spcPts val="0"/>
              </a:spcBef>
              <a:buFont typeface="Arial"/>
              <a:buNone/>
              <a:defRPr sz="1050"/>
            </a:lvl1pPr>
            <a:lvl2pPr marL="342900" indent="0" rtl="0">
              <a:spcBef>
                <a:spcPts val="0"/>
              </a:spcBef>
              <a:buFont typeface="Arial"/>
              <a:buNone/>
              <a:defRPr sz="900"/>
            </a:lvl2pPr>
            <a:lvl3pPr marL="685800" indent="0" rtl="0">
              <a:spcBef>
                <a:spcPts val="0"/>
              </a:spcBef>
              <a:buFont typeface="Arial"/>
              <a:buNone/>
              <a:defRPr sz="750"/>
            </a:lvl3pPr>
            <a:lvl4pPr marL="1028700" indent="0" rtl="0">
              <a:spcBef>
                <a:spcPts val="0"/>
              </a:spcBef>
              <a:buFont typeface="Arial"/>
              <a:buNone/>
              <a:defRPr sz="675"/>
            </a:lvl4pPr>
            <a:lvl5pPr marL="1371600" indent="0" rtl="0">
              <a:spcBef>
                <a:spcPts val="0"/>
              </a:spcBef>
              <a:buFont typeface="Arial"/>
              <a:buNone/>
              <a:defRPr sz="675"/>
            </a:lvl5pPr>
            <a:lvl6pPr marL="1714500" indent="0" rtl="0">
              <a:spcBef>
                <a:spcPts val="0"/>
              </a:spcBef>
              <a:buFont typeface="Arial"/>
              <a:buNone/>
              <a:defRPr sz="675"/>
            </a:lvl6pPr>
            <a:lvl7pPr marL="2057400" indent="0" rtl="0">
              <a:spcBef>
                <a:spcPts val="0"/>
              </a:spcBef>
              <a:buFont typeface="Arial"/>
              <a:buNone/>
              <a:defRPr sz="675"/>
            </a:lvl7pPr>
            <a:lvl8pPr marL="2400300" indent="0" rtl="0">
              <a:spcBef>
                <a:spcPts val="0"/>
              </a:spcBef>
              <a:buFont typeface="Arial"/>
              <a:buNone/>
              <a:defRPr sz="675"/>
            </a:lvl8pPr>
            <a:lvl9pPr marL="2743200" indent="0" rtl="0">
              <a:spcBef>
                <a:spcPts val="0"/>
              </a:spcBef>
              <a:buFont typeface="Arial"/>
              <a:buNone/>
              <a:defRPr sz="675"/>
            </a:lvl9pPr>
          </a:lstStyle>
          <a:p>
            <a:endParaRPr/>
          </a:p>
        </p:txBody>
      </p:sp>
      <p:sp>
        <p:nvSpPr>
          <p:cNvPr id="250" name="Shape 250"/>
          <p:cNvSpPr txBox="1">
            <a:spLocks noGrp="1"/>
          </p:cNvSpPr>
          <p:nvPr>
            <p:ph type="body" idx="5"/>
          </p:nvPr>
        </p:nvSpPr>
        <p:spPr>
          <a:xfrm>
            <a:off x="5343525" y="1981200"/>
            <a:ext cx="2199085" cy="576262"/>
          </a:xfrm>
          <a:prstGeom prst="rect">
            <a:avLst/>
          </a:prstGeom>
          <a:noFill/>
          <a:ln>
            <a:noFill/>
          </a:ln>
        </p:spPr>
        <p:txBody>
          <a:bodyPr lIns="91425" tIns="91425" rIns="91425" bIns="91425" anchor="b" anchorCtr="0"/>
          <a:lstStyle>
            <a:lvl1pPr marL="0" indent="0" rtl="0">
              <a:spcBef>
                <a:spcPts val="0"/>
              </a:spcBef>
              <a:buClr>
                <a:schemeClr val="accent1"/>
              </a:buClr>
              <a:buFont typeface="Arial"/>
              <a:buNone/>
              <a:defRPr sz="1800" b="0">
                <a:solidFill>
                  <a:schemeClr val="accent1"/>
                </a:solidFill>
              </a:defRPr>
            </a:lvl1pPr>
            <a:lvl2pPr marL="342900" indent="0" rtl="0">
              <a:spcBef>
                <a:spcPts val="0"/>
              </a:spcBef>
              <a:buFont typeface="Arial"/>
              <a:buNone/>
              <a:defRPr sz="1500" b="1"/>
            </a:lvl2pPr>
            <a:lvl3pPr marL="685800" indent="0" rtl="0">
              <a:spcBef>
                <a:spcPts val="0"/>
              </a:spcBef>
              <a:buFont typeface="Arial"/>
              <a:buNone/>
              <a:defRPr sz="1350" b="1"/>
            </a:lvl3pPr>
            <a:lvl4pPr marL="1028700" indent="0" rtl="0">
              <a:spcBef>
                <a:spcPts val="0"/>
              </a:spcBef>
              <a:buFont typeface="Arial"/>
              <a:buNone/>
              <a:defRPr sz="1200" b="1"/>
            </a:lvl4pPr>
            <a:lvl5pPr marL="1371600" indent="0" rtl="0">
              <a:spcBef>
                <a:spcPts val="0"/>
              </a:spcBef>
              <a:buFont typeface="Arial"/>
              <a:buNone/>
              <a:defRPr sz="1200" b="1"/>
            </a:lvl5pPr>
            <a:lvl6pPr marL="1714500" indent="0" rtl="0">
              <a:spcBef>
                <a:spcPts val="0"/>
              </a:spcBef>
              <a:buFont typeface="Arial"/>
              <a:buNone/>
              <a:defRPr sz="1200" b="1"/>
            </a:lvl6pPr>
            <a:lvl7pPr marL="2057400" indent="0" rtl="0">
              <a:spcBef>
                <a:spcPts val="0"/>
              </a:spcBef>
              <a:buFont typeface="Arial"/>
              <a:buNone/>
              <a:defRPr sz="1200" b="1"/>
            </a:lvl7pPr>
            <a:lvl8pPr marL="2400300" indent="0" rtl="0">
              <a:spcBef>
                <a:spcPts val="0"/>
              </a:spcBef>
              <a:buFont typeface="Arial"/>
              <a:buNone/>
              <a:defRPr sz="1200" b="1"/>
            </a:lvl8pPr>
            <a:lvl9pPr marL="2743200" indent="0" rtl="0">
              <a:spcBef>
                <a:spcPts val="0"/>
              </a:spcBef>
              <a:buFont typeface="Arial"/>
              <a:buNone/>
              <a:defRPr sz="1200" b="1"/>
            </a:lvl9pPr>
          </a:lstStyle>
          <a:p>
            <a:endParaRPr/>
          </a:p>
        </p:txBody>
      </p:sp>
      <p:sp>
        <p:nvSpPr>
          <p:cNvPr id="251" name="Shape 251"/>
          <p:cNvSpPr txBox="1">
            <a:spLocks noGrp="1"/>
          </p:cNvSpPr>
          <p:nvPr>
            <p:ph type="body" idx="6"/>
          </p:nvPr>
        </p:nvSpPr>
        <p:spPr>
          <a:xfrm>
            <a:off x="5343525" y="2667000"/>
            <a:ext cx="2199085" cy="3589337"/>
          </a:xfrm>
          <a:prstGeom prst="rect">
            <a:avLst/>
          </a:prstGeom>
          <a:noFill/>
          <a:ln>
            <a:noFill/>
          </a:ln>
        </p:spPr>
        <p:txBody>
          <a:bodyPr lIns="91425" tIns="91425" rIns="91425" bIns="91425" anchor="t" anchorCtr="0"/>
          <a:lstStyle>
            <a:lvl1pPr marL="0" indent="0" rtl="0">
              <a:spcBef>
                <a:spcPts val="0"/>
              </a:spcBef>
              <a:buFont typeface="Arial"/>
              <a:buNone/>
              <a:defRPr sz="1050"/>
            </a:lvl1pPr>
            <a:lvl2pPr marL="342900" indent="0" rtl="0">
              <a:spcBef>
                <a:spcPts val="0"/>
              </a:spcBef>
              <a:buFont typeface="Arial"/>
              <a:buNone/>
              <a:defRPr sz="900"/>
            </a:lvl2pPr>
            <a:lvl3pPr marL="685800" indent="0" rtl="0">
              <a:spcBef>
                <a:spcPts val="0"/>
              </a:spcBef>
              <a:buFont typeface="Arial"/>
              <a:buNone/>
              <a:defRPr sz="750"/>
            </a:lvl3pPr>
            <a:lvl4pPr marL="1028700" indent="0" rtl="0">
              <a:spcBef>
                <a:spcPts val="0"/>
              </a:spcBef>
              <a:buFont typeface="Arial"/>
              <a:buNone/>
              <a:defRPr sz="675"/>
            </a:lvl4pPr>
            <a:lvl5pPr marL="1371600" indent="0" rtl="0">
              <a:spcBef>
                <a:spcPts val="0"/>
              </a:spcBef>
              <a:buFont typeface="Arial"/>
              <a:buNone/>
              <a:defRPr sz="675"/>
            </a:lvl5pPr>
            <a:lvl6pPr marL="1714500" indent="0" rtl="0">
              <a:spcBef>
                <a:spcPts val="0"/>
              </a:spcBef>
              <a:buFont typeface="Arial"/>
              <a:buNone/>
              <a:defRPr sz="675"/>
            </a:lvl6pPr>
            <a:lvl7pPr marL="2057400" indent="0" rtl="0">
              <a:spcBef>
                <a:spcPts val="0"/>
              </a:spcBef>
              <a:buFont typeface="Arial"/>
              <a:buNone/>
              <a:defRPr sz="675"/>
            </a:lvl7pPr>
            <a:lvl8pPr marL="2400300" indent="0" rtl="0">
              <a:spcBef>
                <a:spcPts val="0"/>
              </a:spcBef>
              <a:buFont typeface="Arial"/>
              <a:buNone/>
              <a:defRPr sz="675"/>
            </a:lvl8pPr>
            <a:lvl9pPr marL="2743200" indent="0" rtl="0">
              <a:spcBef>
                <a:spcPts val="0"/>
              </a:spcBef>
              <a:buFont typeface="Arial"/>
              <a:buNone/>
              <a:defRPr sz="675"/>
            </a:lvl9pPr>
          </a:lstStyle>
          <a:p>
            <a:endParaRPr/>
          </a:p>
        </p:txBody>
      </p:sp>
      <p:sp>
        <p:nvSpPr>
          <p:cNvPr id="252" name="Shape 252"/>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400" b="0" i="0" u="none" strike="noStrike" cap="none" baseline="0">
                <a:latin typeface="Arial"/>
                <a:ea typeface="Arial"/>
                <a:cs typeface="Arial"/>
                <a:sym typeface="A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53" name="Shape 25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54" name="Shape 254"/>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966787" y="444500"/>
            <a:ext cx="7958137"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dk2"/>
                </a:solidFill>
                <a:latin typeface="Arial"/>
                <a:ea typeface="Arial"/>
                <a:cs typeface="Arial"/>
                <a:sym typeface="Arial"/>
              </a:defRPr>
            </a:lvl1pPr>
            <a:lvl2pPr algn="l" rtl="0">
              <a:spcBef>
                <a:spcPts val="0"/>
              </a:spcBef>
              <a:spcAft>
                <a:spcPts val="0"/>
              </a:spcAft>
              <a:defRPr sz="4400">
                <a:solidFill>
                  <a:schemeClr val="dk2"/>
                </a:solidFill>
                <a:latin typeface="Arial"/>
                <a:ea typeface="Arial"/>
                <a:cs typeface="Arial"/>
                <a:sym typeface="Arial"/>
              </a:defRPr>
            </a:lvl2pPr>
            <a:lvl3pPr algn="l" rtl="0">
              <a:spcBef>
                <a:spcPts val="0"/>
              </a:spcBef>
              <a:spcAft>
                <a:spcPts val="0"/>
              </a:spcAft>
              <a:defRPr sz="4400">
                <a:solidFill>
                  <a:schemeClr val="dk2"/>
                </a:solidFill>
                <a:latin typeface="Arial"/>
                <a:ea typeface="Arial"/>
                <a:cs typeface="Arial"/>
                <a:sym typeface="Arial"/>
              </a:defRPr>
            </a:lvl3pPr>
            <a:lvl4pPr algn="l" rtl="0">
              <a:spcBef>
                <a:spcPts val="0"/>
              </a:spcBef>
              <a:spcAft>
                <a:spcPts val="0"/>
              </a:spcAft>
              <a:defRPr sz="4400">
                <a:solidFill>
                  <a:schemeClr val="dk2"/>
                </a:solidFill>
                <a:latin typeface="Arial"/>
                <a:ea typeface="Arial"/>
                <a:cs typeface="Arial"/>
                <a:sym typeface="Arial"/>
              </a:defRPr>
            </a:lvl4pPr>
            <a:lvl5pPr algn="l" rtl="0">
              <a:spcBef>
                <a:spcPts val="0"/>
              </a:spcBef>
              <a:spcAft>
                <a:spcPts val="0"/>
              </a:spcAft>
              <a:defRPr sz="4400">
                <a:solidFill>
                  <a:schemeClr val="dk2"/>
                </a:solidFill>
                <a:latin typeface="Arial"/>
                <a:ea typeface="Arial"/>
                <a:cs typeface="Arial"/>
                <a:sym typeface="Arial"/>
              </a:defRPr>
            </a:lvl5pPr>
            <a:lvl6pPr marL="457200" algn="l" rtl="0">
              <a:spcBef>
                <a:spcPts val="0"/>
              </a:spcBef>
              <a:spcAft>
                <a:spcPts val="0"/>
              </a:spcAft>
              <a:defRPr sz="4400">
                <a:solidFill>
                  <a:schemeClr val="dk2"/>
                </a:solidFill>
                <a:latin typeface="Arial"/>
                <a:ea typeface="Arial"/>
                <a:cs typeface="Arial"/>
                <a:sym typeface="Arial"/>
              </a:defRPr>
            </a:lvl6pPr>
            <a:lvl7pPr marL="914400" algn="l" rtl="0">
              <a:spcBef>
                <a:spcPts val="0"/>
              </a:spcBef>
              <a:spcAft>
                <a:spcPts val="0"/>
              </a:spcAft>
              <a:defRPr sz="4400">
                <a:solidFill>
                  <a:schemeClr val="dk2"/>
                </a:solidFill>
                <a:latin typeface="Arial"/>
                <a:ea typeface="Arial"/>
                <a:cs typeface="Arial"/>
                <a:sym typeface="Arial"/>
              </a:defRPr>
            </a:lvl7pPr>
            <a:lvl8pPr marL="1371600" algn="l" rtl="0">
              <a:spcBef>
                <a:spcPts val="0"/>
              </a:spcBef>
              <a:spcAft>
                <a:spcPts val="0"/>
              </a:spcAft>
              <a:defRPr sz="4400">
                <a:solidFill>
                  <a:schemeClr val="dk2"/>
                </a:solidFill>
                <a:latin typeface="Arial"/>
                <a:ea typeface="Arial"/>
                <a:cs typeface="Arial"/>
                <a:sym typeface="Arial"/>
              </a:defRPr>
            </a:lvl8pPr>
            <a:lvl9pPr marL="1828800" algn="l" rtl="0">
              <a:spcBef>
                <a:spcPts val="0"/>
              </a:spcBef>
              <a:spcAft>
                <a:spcPts val="0"/>
              </a:spcAft>
              <a:defRPr sz="4400">
                <a:solidFill>
                  <a:schemeClr val="dk2"/>
                </a:solidFill>
                <a:latin typeface="Arial"/>
                <a:ea typeface="Arial"/>
                <a:cs typeface="Arial"/>
                <a:sym typeface="Arial"/>
              </a:defRPr>
            </a:lvl9pPr>
          </a:lstStyle>
          <a:p>
            <a:endParaRPr/>
          </a:p>
        </p:txBody>
      </p:sp>
      <p:sp>
        <p:nvSpPr>
          <p:cNvPr id="77" name="Shape 77"/>
          <p:cNvSpPr txBox="1">
            <a:spLocks noGrp="1"/>
          </p:cNvSpPr>
          <p:nvPr>
            <p:ph type="body" idx="1"/>
          </p:nvPr>
        </p:nvSpPr>
        <p:spPr>
          <a:xfrm>
            <a:off x="1008062" y="1684338"/>
            <a:ext cx="3809999" cy="4454525"/>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78" name="Shape 78"/>
          <p:cNvSpPr txBox="1">
            <a:spLocks noGrp="1"/>
          </p:cNvSpPr>
          <p:nvPr>
            <p:ph type="body" idx="2"/>
          </p:nvPr>
        </p:nvSpPr>
        <p:spPr>
          <a:xfrm>
            <a:off x="4970462" y="1684338"/>
            <a:ext cx="3809999" cy="4454525"/>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79" name="Shape 7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81" name="Shape 81"/>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966787" y="444500"/>
            <a:ext cx="7958137"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dk2"/>
                </a:solidFill>
                <a:latin typeface="Arial"/>
                <a:ea typeface="Arial"/>
                <a:cs typeface="Arial"/>
                <a:sym typeface="Arial"/>
              </a:defRPr>
            </a:lvl1pPr>
            <a:lvl2pPr algn="l" rtl="0">
              <a:spcBef>
                <a:spcPts val="0"/>
              </a:spcBef>
              <a:spcAft>
                <a:spcPts val="0"/>
              </a:spcAft>
              <a:defRPr sz="4400">
                <a:solidFill>
                  <a:schemeClr val="dk2"/>
                </a:solidFill>
                <a:latin typeface="Arial"/>
                <a:ea typeface="Arial"/>
                <a:cs typeface="Arial"/>
                <a:sym typeface="Arial"/>
              </a:defRPr>
            </a:lvl2pPr>
            <a:lvl3pPr algn="l" rtl="0">
              <a:spcBef>
                <a:spcPts val="0"/>
              </a:spcBef>
              <a:spcAft>
                <a:spcPts val="0"/>
              </a:spcAft>
              <a:defRPr sz="4400">
                <a:solidFill>
                  <a:schemeClr val="dk2"/>
                </a:solidFill>
                <a:latin typeface="Arial"/>
                <a:ea typeface="Arial"/>
                <a:cs typeface="Arial"/>
                <a:sym typeface="Arial"/>
              </a:defRPr>
            </a:lvl3pPr>
            <a:lvl4pPr algn="l" rtl="0">
              <a:spcBef>
                <a:spcPts val="0"/>
              </a:spcBef>
              <a:spcAft>
                <a:spcPts val="0"/>
              </a:spcAft>
              <a:defRPr sz="4400">
                <a:solidFill>
                  <a:schemeClr val="dk2"/>
                </a:solidFill>
                <a:latin typeface="Arial"/>
                <a:ea typeface="Arial"/>
                <a:cs typeface="Arial"/>
                <a:sym typeface="Arial"/>
              </a:defRPr>
            </a:lvl4pPr>
            <a:lvl5pPr algn="l" rtl="0">
              <a:spcBef>
                <a:spcPts val="0"/>
              </a:spcBef>
              <a:spcAft>
                <a:spcPts val="0"/>
              </a:spcAft>
              <a:defRPr sz="4400">
                <a:solidFill>
                  <a:schemeClr val="dk2"/>
                </a:solidFill>
                <a:latin typeface="Arial"/>
                <a:ea typeface="Arial"/>
                <a:cs typeface="Arial"/>
                <a:sym typeface="Arial"/>
              </a:defRPr>
            </a:lvl5pPr>
            <a:lvl6pPr marL="457200" algn="l" rtl="0">
              <a:spcBef>
                <a:spcPts val="0"/>
              </a:spcBef>
              <a:spcAft>
                <a:spcPts val="0"/>
              </a:spcAft>
              <a:defRPr sz="4400">
                <a:solidFill>
                  <a:schemeClr val="dk2"/>
                </a:solidFill>
                <a:latin typeface="Arial"/>
                <a:ea typeface="Arial"/>
                <a:cs typeface="Arial"/>
                <a:sym typeface="Arial"/>
              </a:defRPr>
            </a:lvl6pPr>
            <a:lvl7pPr marL="914400" algn="l" rtl="0">
              <a:spcBef>
                <a:spcPts val="0"/>
              </a:spcBef>
              <a:spcAft>
                <a:spcPts val="0"/>
              </a:spcAft>
              <a:defRPr sz="4400">
                <a:solidFill>
                  <a:schemeClr val="dk2"/>
                </a:solidFill>
                <a:latin typeface="Arial"/>
                <a:ea typeface="Arial"/>
                <a:cs typeface="Arial"/>
                <a:sym typeface="Arial"/>
              </a:defRPr>
            </a:lvl7pPr>
            <a:lvl8pPr marL="1371600" algn="l" rtl="0">
              <a:spcBef>
                <a:spcPts val="0"/>
              </a:spcBef>
              <a:spcAft>
                <a:spcPts val="0"/>
              </a:spcAft>
              <a:defRPr sz="4400">
                <a:solidFill>
                  <a:schemeClr val="dk2"/>
                </a:solidFill>
                <a:latin typeface="Arial"/>
                <a:ea typeface="Arial"/>
                <a:cs typeface="Arial"/>
                <a:sym typeface="Arial"/>
              </a:defRPr>
            </a:lvl8pPr>
            <a:lvl9pPr marL="1828800" algn="l" rtl="0">
              <a:spcBef>
                <a:spcPts val="0"/>
              </a:spcBef>
              <a:spcAft>
                <a:spcPts val="0"/>
              </a:spcAft>
              <a:defRPr sz="4400">
                <a:solidFill>
                  <a:schemeClr val="dk2"/>
                </a:solidFill>
                <a:latin typeface="Arial"/>
                <a:ea typeface="Arial"/>
                <a:cs typeface="Arial"/>
                <a:sym typeface="Arial"/>
              </a:defRPr>
            </a:lvl9pPr>
          </a:lstStyle>
          <a:p>
            <a:endParaRPr/>
          </a:p>
        </p:txBody>
      </p:sp>
      <p:sp>
        <p:nvSpPr>
          <p:cNvPr id="84" name="Shape 84"/>
          <p:cNvSpPr txBox="1">
            <a:spLocks noGrp="1"/>
          </p:cNvSpPr>
          <p:nvPr>
            <p:ph type="body" idx="1"/>
          </p:nvPr>
        </p:nvSpPr>
        <p:spPr>
          <a:xfrm>
            <a:off x="1008062" y="1684336"/>
            <a:ext cx="7772400" cy="4454525"/>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87" name="Shape 87"/>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966787" y="444500"/>
            <a:ext cx="7958137"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dk2"/>
                </a:solidFill>
                <a:latin typeface="Arial"/>
                <a:ea typeface="Arial"/>
                <a:cs typeface="Arial"/>
                <a:sym typeface="Arial"/>
              </a:defRPr>
            </a:lvl1pPr>
            <a:lvl2pPr algn="l" rtl="0">
              <a:spcBef>
                <a:spcPts val="0"/>
              </a:spcBef>
              <a:spcAft>
                <a:spcPts val="0"/>
              </a:spcAft>
              <a:defRPr sz="4400">
                <a:solidFill>
                  <a:schemeClr val="dk2"/>
                </a:solidFill>
                <a:latin typeface="Arial"/>
                <a:ea typeface="Arial"/>
                <a:cs typeface="Arial"/>
                <a:sym typeface="Arial"/>
              </a:defRPr>
            </a:lvl2pPr>
            <a:lvl3pPr algn="l" rtl="0">
              <a:spcBef>
                <a:spcPts val="0"/>
              </a:spcBef>
              <a:spcAft>
                <a:spcPts val="0"/>
              </a:spcAft>
              <a:defRPr sz="4400">
                <a:solidFill>
                  <a:schemeClr val="dk2"/>
                </a:solidFill>
                <a:latin typeface="Arial"/>
                <a:ea typeface="Arial"/>
                <a:cs typeface="Arial"/>
                <a:sym typeface="Arial"/>
              </a:defRPr>
            </a:lvl3pPr>
            <a:lvl4pPr algn="l" rtl="0">
              <a:spcBef>
                <a:spcPts val="0"/>
              </a:spcBef>
              <a:spcAft>
                <a:spcPts val="0"/>
              </a:spcAft>
              <a:defRPr sz="4400">
                <a:solidFill>
                  <a:schemeClr val="dk2"/>
                </a:solidFill>
                <a:latin typeface="Arial"/>
                <a:ea typeface="Arial"/>
                <a:cs typeface="Arial"/>
                <a:sym typeface="Arial"/>
              </a:defRPr>
            </a:lvl4pPr>
            <a:lvl5pPr algn="l" rtl="0">
              <a:spcBef>
                <a:spcPts val="0"/>
              </a:spcBef>
              <a:spcAft>
                <a:spcPts val="0"/>
              </a:spcAft>
              <a:defRPr sz="4400">
                <a:solidFill>
                  <a:schemeClr val="dk2"/>
                </a:solidFill>
                <a:latin typeface="Arial"/>
                <a:ea typeface="Arial"/>
                <a:cs typeface="Arial"/>
                <a:sym typeface="Arial"/>
              </a:defRPr>
            </a:lvl5pPr>
            <a:lvl6pPr marL="457200" algn="l" rtl="0">
              <a:spcBef>
                <a:spcPts val="0"/>
              </a:spcBef>
              <a:spcAft>
                <a:spcPts val="0"/>
              </a:spcAft>
              <a:defRPr sz="4400">
                <a:solidFill>
                  <a:schemeClr val="dk2"/>
                </a:solidFill>
                <a:latin typeface="Arial"/>
                <a:ea typeface="Arial"/>
                <a:cs typeface="Arial"/>
                <a:sym typeface="Arial"/>
              </a:defRPr>
            </a:lvl6pPr>
            <a:lvl7pPr marL="914400" algn="l" rtl="0">
              <a:spcBef>
                <a:spcPts val="0"/>
              </a:spcBef>
              <a:spcAft>
                <a:spcPts val="0"/>
              </a:spcAft>
              <a:defRPr sz="4400">
                <a:solidFill>
                  <a:schemeClr val="dk2"/>
                </a:solidFill>
                <a:latin typeface="Arial"/>
                <a:ea typeface="Arial"/>
                <a:cs typeface="Arial"/>
                <a:sym typeface="Arial"/>
              </a:defRPr>
            </a:lvl7pPr>
            <a:lvl8pPr marL="1371600" algn="l" rtl="0">
              <a:spcBef>
                <a:spcPts val="0"/>
              </a:spcBef>
              <a:spcAft>
                <a:spcPts val="0"/>
              </a:spcAft>
              <a:defRPr sz="4400">
                <a:solidFill>
                  <a:schemeClr val="dk2"/>
                </a:solidFill>
                <a:latin typeface="Arial"/>
                <a:ea typeface="Arial"/>
                <a:cs typeface="Arial"/>
                <a:sym typeface="Arial"/>
              </a:defRPr>
            </a:lvl8pPr>
            <a:lvl9pPr marL="1828800" algn="l" rtl="0">
              <a:spcBef>
                <a:spcPts val="0"/>
              </a:spcBef>
              <a:spcAft>
                <a:spcPts val="0"/>
              </a:spcAft>
              <a:defRPr sz="4400">
                <a:solidFill>
                  <a:schemeClr val="dk2"/>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92" name="Shape 92"/>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rot="5400000">
            <a:off x="5083175" y="2297113"/>
            <a:ext cx="5694362" cy="1989136"/>
          </a:xfrm>
          <a:prstGeom prst="rect">
            <a:avLst/>
          </a:prstGeom>
          <a:noFill/>
          <a:ln>
            <a:noFill/>
          </a:ln>
        </p:spPr>
        <p:txBody>
          <a:bodyPr lIns="91425" tIns="91425" rIns="91425" bIns="91425" anchor="ctr" anchorCtr="0"/>
          <a:lstStyle>
            <a:lvl1pPr algn="l" rtl="0">
              <a:spcBef>
                <a:spcPts val="0"/>
              </a:spcBef>
              <a:spcAft>
                <a:spcPts val="0"/>
              </a:spcAft>
              <a:defRPr sz="4400">
                <a:solidFill>
                  <a:schemeClr val="dk2"/>
                </a:solidFill>
                <a:latin typeface="Arial"/>
                <a:ea typeface="Arial"/>
                <a:cs typeface="Arial"/>
                <a:sym typeface="Arial"/>
              </a:defRPr>
            </a:lvl1pPr>
            <a:lvl2pPr algn="l" rtl="0">
              <a:spcBef>
                <a:spcPts val="0"/>
              </a:spcBef>
              <a:spcAft>
                <a:spcPts val="0"/>
              </a:spcAft>
              <a:defRPr sz="4400">
                <a:solidFill>
                  <a:schemeClr val="dk2"/>
                </a:solidFill>
                <a:latin typeface="Arial"/>
                <a:ea typeface="Arial"/>
                <a:cs typeface="Arial"/>
                <a:sym typeface="Arial"/>
              </a:defRPr>
            </a:lvl2pPr>
            <a:lvl3pPr algn="l" rtl="0">
              <a:spcBef>
                <a:spcPts val="0"/>
              </a:spcBef>
              <a:spcAft>
                <a:spcPts val="0"/>
              </a:spcAft>
              <a:defRPr sz="4400">
                <a:solidFill>
                  <a:schemeClr val="dk2"/>
                </a:solidFill>
                <a:latin typeface="Arial"/>
                <a:ea typeface="Arial"/>
                <a:cs typeface="Arial"/>
                <a:sym typeface="Arial"/>
              </a:defRPr>
            </a:lvl3pPr>
            <a:lvl4pPr algn="l" rtl="0">
              <a:spcBef>
                <a:spcPts val="0"/>
              </a:spcBef>
              <a:spcAft>
                <a:spcPts val="0"/>
              </a:spcAft>
              <a:defRPr sz="4400">
                <a:solidFill>
                  <a:schemeClr val="dk2"/>
                </a:solidFill>
                <a:latin typeface="Arial"/>
                <a:ea typeface="Arial"/>
                <a:cs typeface="Arial"/>
                <a:sym typeface="Arial"/>
              </a:defRPr>
            </a:lvl4pPr>
            <a:lvl5pPr algn="l" rtl="0">
              <a:spcBef>
                <a:spcPts val="0"/>
              </a:spcBef>
              <a:spcAft>
                <a:spcPts val="0"/>
              </a:spcAft>
              <a:defRPr sz="4400">
                <a:solidFill>
                  <a:schemeClr val="dk2"/>
                </a:solidFill>
                <a:latin typeface="Arial"/>
                <a:ea typeface="Arial"/>
                <a:cs typeface="Arial"/>
                <a:sym typeface="Arial"/>
              </a:defRPr>
            </a:lvl5pPr>
            <a:lvl6pPr marL="457200" algn="l" rtl="0">
              <a:spcBef>
                <a:spcPts val="0"/>
              </a:spcBef>
              <a:spcAft>
                <a:spcPts val="0"/>
              </a:spcAft>
              <a:defRPr sz="4400">
                <a:solidFill>
                  <a:schemeClr val="dk2"/>
                </a:solidFill>
                <a:latin typeface="Arial"/>
                <a:ea typeface="Arial"/>
                <a:cs typeface="Arial"/>
                <a:sym typeface="Arial"/>
              </a:defRPr>
            </a:lvl6pPr>
            <a:lvl7pPr marL="914400" algn="l" rtl="0">
              <a:spcBef>
                <a:spcPts val="0"/>
              </a:spcBef>
              <a:spcAft>
                <a:spcPts val="0"/>
              </a:spcAft>
              <a:defRPr sz="4400">
                <a:solidFill>
                  <a:schemeClr val="dk2"/>
                </a:solidFill>
                <a:latin typeface="Arial"/>
                <a:ea typeface="Arial"/>
                <a:cs typeface="Arial"/>
                <a:sym typeface="Arial"/>
              </a:defRPr>
            </a:lvl7pPr>
            <a:lvl8pPr marL="1371600" algn="l" rtl="0">
              <a:spcBef>
                <a:spcPts val="0"/>
              </a:spcBef>
              <a:spcAft>
                <a:spcPts val="0"/>
              </a:spcAft>
              <a:defRPr sz="4400">
                <a:solidFill>
                  <a:schemeClr val="dk2"/>
                </a:solidFill>
                <a:latin typeface="Arial"/>
                <a:ea typeface="Arial"/>
                <a:cs typeface="Arial"/>
                <a:sym typeface="Arial"/>
              </a:defRPr>
            </a:lvl8pPr>
            <a:lvl9pPr marL="1828800" algn="l" rtl="0">
              <a:spcBef>
                <a:spcPts val="0"/>
              </a:spcBef>
              <a:spcAft>
                <a:spcPts val="0"/>
              </a:spcAft>
              <a:defRPr sz="4400">
                <a:solidFill>
                  <a:schemeClr val="dk2"/>
                </a:solidFill>
                <a:latin typeface="Arial"/>
                <a:ea typeface="Arial"/>
                <a:cs typeface="Arial"/>
                <a:sym typeface="Arial"/>
              </a:defRPr>
            </a:lvl9pPr>
          </a:lstStyle>
          <a:p>
            <a:endParaRPr/>
          </a:p>
        </p:txBody>
      </p:sp>
      <p:sp>
        <p:nvSpPr>
          <p:cNvPr id="95" name="Shape 95"/>
          <p:cNvSpPr txBox="1">
            <a:spLocks noGrp="1"/>
          </p:cNvSpPr>
          <p:nvPr>
            <p:ph type="body" idx="1"/>
          </p:nvPr>
        </p:nvSpPr>
        <p:spPr>
          <a:xfrm rot="5400000">
            <a:off x="1027906" y="383381"/>
            <a:ext cx="5694362" cy="58165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96" name="Shape 9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98" name="Shape 98"/>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966787" y="444500"/>
            <a:ext cx="7958137"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dk2"/>
                </a:solidFill>
                <a:latin typeface="Arial"/>
                <a:ea typeface="Arial"/>
                <a:cs typeface="Arial"/>
                <a:sym typeface="Arial"/>
              </a:defRPr>
            </a:lvl1pPr>
            <a:lvl2pPr algn="l" rtl="0">
              <a:spcBef>
                <a:spcPts val="0"/>
              </a:spcBef>
              <a:spcAft>
                <a:spcPts val="0"/>
              </a:spcAft>
              <a:defRPr sz="4400">
                <a:solidFill>
                  <a:schemeClr val="dk2"/>
                </a:solidFill>
                <a:latin typeface="Arial"/>
                <a:ea typeface="Arial"/>
                <a:cs typeface="Arial"/>
                <a:sym typeface="Arial"/>
              </a:defRPr>
            </a:lvl2pPr>
            <a:lvl3pPr algn="l" rtl="0">
              <a:spcBef>
                <a:spcPts val="0"/>
              </a:spcBef>
              <a:spcAft>
                <a:spcPts val="0"/>
              </a:spcAft>
              <a:defRPr sz="4400">
                <a:solidFill>
                  <a:schemeClr val="dk2"/>
                </a:solidFill>
                <a:latin typeface="Arial"/>
                <a:ea typeface="Arial"/>
                <a:cs typeface="Arial"/>
                <a:sym typeface="Arial"/>
              </a:defRPr>
            </a:lvl3pPr>
            <a:lvl4pPr algn="l" rtl="0">
              <a:spcBef>
                <a:spcPts val="0"/>
              </a:spcBef>
              <a:spcAft>
                <a:spcPts val="0"/>
              </a:spcAft>
              <a:defRPr sz="4400">
                <a:solidFill>
                  <a:schemeClr val="dk2"/>
                </a:solidFill>
                <a:latin typeface="Arial"/>
                <a:ea typeface="Arial"/>
                <a:cs typeface="Arial"/>
                <a:sym typeface="Arial"/>
              </a:defRPr>
            </a:lvl4pPr>
            <a:lvl5pPr algn="l" rtl="0">
              <a:spcBef>
                <a:spcPts val="0"/>
              </a:spcBef>
              <a:spcAft>
                <a:spcPts val="0"/>
              </a:spcAft>
              <a:defRPr sz="4400">
                <a:solidFill>
                  <a:schemeClr val="dk2"/>
                </a:solidFill>
                <a:latin typeface="Arial"/>
                <a:ea typeface="Arial"/>
                <a:cs typeface="Arial"/>
                <a:sym typeface="Arial"/>
              </a:defRPr>
            </a:lvl5pPr>
            <a:lvl6pPr marL="457200" algn="l" rtl="0">
              <a:spcBef>
                <a:spcPts val="0"/>
              </a:spcBef>
              <a:spcAft>
                <a:spcPts val="0"/>
              </a:spcAft>
              <a:defRPr sz="4400">
                <a:solidFill>
                  <a:schemeClr val="dk2"/>
                </a:solidFill>
                <a:latin typeface="Arial"/>
                <a:ea typeface="Arial"/>
                <a:cs typeface="Arial"/>
                <a:sym typeface="Arial"/>
              </a:defRPr>
            </a:lvl6pPr>
            <a:lvl7pPr marL="914400" algn="l" rtl="0">
              <a:spcBef>
                <a:spcPts val="0"/>
              </a:spcBef>
              <a:spcAft>
                <a:spcPts val="0"/>
              </a:spcAft>
              <a:defRPr sz="4400">
                <a:solidFill>
                  <a:schemeClr val="dk2"/>
                </a:solidFill>
                <a:latin typeface="Arial"/>
                <a:ea typeface="Arial"/>
                <a:cs typeface="Arial"/>
                <a:sym typeface="Arial"/>
              </a:defRPr>
            </a:lvl7pPr>
            <a:lvl8pPr marL="1371600" algn="l" rtl="0">
              <a:spcBef>
                <a:spcPts val="0"/>
              </a:spcBef>
              <a:spcAft>
                <a:spcPts val="0"/>
              </a:spcAft>
              <a:defRPr sz="4400">
                <a:solidFill>
                  <a:schemeClr val="dk2"/>
                </a:solidFill>
                <a:latin typeface="Arial"/>
                <a:ea typeface="Arial"/>
                <a:cs typeface="Arial"/>
                <a:sym typeface="Arial"/>
              </a:defRPr>
            </a:lvl8pPr>
            <a:lvl9pPr marL="1828800" algn="l" rtl="0">
              <a:spcBef>
                <a:spcPts val="0"/>
              </a:spcBef>
              <a:spcAft>
                <a:spcPts val="0"/>
              </a:spcAft>
              <a:defRPr sz="4400">
                <a:solidFill>
                  <a:schemeClr val="dk2"/>
                </a:solidFill>
                <a:latin typeface="Arial"/>
                <a:ea typeface="Arial"/>
                <a:cs typeface="Arial"/>
                <a:sym typeface="Arial"/>
              </a:defRPr>
            </a:lvl9pPr>
          </a:lstStyle>
          <a:p>
            <a:endParaRPr/>
          </a:p>
        </p:txBody>
      </p:sp>
      <p:sp>
        <p:nvSpPr>
          <p:cNvPr id="101" name="Shape 101"/>
          <p:cNvSpPr txBox="1">
            <a:spLocks noGrp="1"/>
          </p:cNvSpPr>
          <p:nvPr>
            <p:ph type="body" idx="1"/>
          </p:nvPr>
        </p:nvSpPr>
        <p:spPr>
          <a:xfrm rot="5400000">
            <a:off x="2666999" y="25399"/>
            <a:ext cx="4454525"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104" name="Shape 104"/>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107" name="Shape 107"/>
          <p:cNvSpPr>
            <a:spLocks noGrp="1"/>
          </p:cNvSpPr>
          <p:nvPr>
            <p:ph type="pic" idx="2"/>
          </p:nvPr>
        </p:nvSpPr>
        <p:spPr>
          <a:xfrm>
            <a:off x="1792288" y="612775"/>
            <a:ext cx="5486399" cy="4114800"/>
          </a:xfrm>
          <a:prstGeom prst="rect">
            <a:avLst/>
          </a:prstGeom>
          <a:noFill/>
          <a:ln>
            <a:noFill/>
          </a:ln>
        </p:spPr>
      </p:sp>
      <p:sp>
        <p:nvSpPr>
          <p:cNvPr id="108" name="Shape 10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109" name="Shape 10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111" name="Shape 111"/>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114" name="Shape 11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115" name="Shape 11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116" name="Shape 11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17" name="Shape 117"/>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118" name="Shape 118"/>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9"/>
        <p:cNvGrpSpPr/>
        <p:nvPr/>
      </p:nvGrpSpPr>
      <p:grpSpPr>
        <a:xfrm>
          <a:off x="0" y="0"/>
          <a:ext cx="0" cy="0"/>
          <a:chOff x="0" y="0"/>
          <a:chExt cx="0" cy="0"/>
        </a:xfrm>
      </p:grpSpPr>
      <p:sp>
        <p:nvSpPr>
          <p:cNvPr id="120" name="Shape 12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122" name="Shape 122"/>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grpSp>
        <p:nvGrpSpPr>
          <p:cNvPr id="9" name="Shape 9"/>
          <p:cNvGrpSpPr/>
          <p:nvPr/>
        </p:nvGrpSpPr>
        <p:grpSpPr>
          <a:xfrm>
            <a:off x="0" y="0"/>
            <a:ext cx="9144000" cy="6858000"/>
            <a:chOff x="0" y="0"/>
            <a:chExt cx="9144000" cy="6858000"/>
          </a:xfrm>
        </p:grpSpPr>
        <p:sp>
          <p:nvSpPr>
            <p:cNvPr id="10" name="Shape 10"/>
            <p:cNvSpPr txBox="1"/>
            <p:nvPr/>
          </p:nvSpPr>
          <p:spPr>
            <a:xfrm>
              <a:off x="3581400" y="4343400"/>
              <a:ext cx="5562600" cy="914400"/>
            </a:xfrm>
            <a:prstGeom prst="rect">
              <a:avLst/>
            </a:prstGeom>
            <a:gradFill>
              <a:gsLst>
                <a:gs pos="0">
                  <a:schemeClr val="lt1"/>
                </a:gs>
                <a:gs pos="100000">
                  <a:srgbClr val="FFFFFF"/>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11" name="Shape 11"/>
            <p:cNvSpPr/>
            <p:nvPr/>
          </p:nvSpPr>
          <p:spPr>
            <a:xfrm>
              <a:off x="3711575" y="4259262"/>
              <a:ext cx="5343525" cy="339725"/>
            </a:xfrm>
            <a:custGeom>
              <a:avLst/>
              <a:gdLst/>
              <a:ahLst/>
              <a:cxnLst/>
              <a:rect l="0" t="0" r="0" b="0"/>
              <a:pathLst>
                <a:path w="3366" h="276" extrusionOk="0">
                  <a:moveTo>
                    <a:pt x="0" y="0"/>
                  </a:moveTo>
                  <a:cubicBezTo>
                    <a:pt x="1683" y="0"/>
                    <a:pt x="3366" y="0"/>
                    <a:pt x="3366" y="0"/>
                  </a:cubicBezTo>
                  <a:cubicBezTo>
                    <a:pt x="3366" y="0"/>
                    <a:pt x="3366" y="138"/>
                    <a:pt x="3366" y="276"/>
                  </a:cubicBezTo>
                  <a:cubicBezTo>
                    <a:pt x="1759" y="276"/>
                    <a:pt x="910" y="276"/>
                    <a:pt x="483" y="276"/>
                  </a:cubicBezTo>
                  <a:cubicBezTo>
                    <a:pt x="124" y="276"/>
                    <a:pt x="76" y="138"/>
                    <a:pt x="0" y="0"/>
                  </a:cubicBezTo>
                  <a:close/>
                </a:path>
              </a:pathLst>
            </a:custGeom>
            <a:solidFill>
              <a:schemeClr val="accent1">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12" name="Shape 12"/>
            <p:cNvSpPr txBox="1"/>
            <p:nvPr/>
          </p:nvSpPr>
          <p:spPr>
            <a:xfrm>
              <a:off x="0" y="2362200"/>
              <a:ext cx="9144000" cy="1981199"/>
            </a:xfrm>
            <a:prstGeom prst="rect">
              <a:avLst/>
            </a:prstGeom>
            <a:solidFill>
              <a:srgbClr val="B2B2B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13" name="Shape 13"/>
            <p:cNvSpPr txBox="1"/>
            <p:nvPr/>
          </p:nvSpPr>
          <p:spPr>
            <a:xfrm>
              <a:off x="0" y="0"/>
              <a:ext cx="990599" cy="6858000"/>
            </a:xfrm>
            <a:prstGeom prst="rect">
              <a:avLst/>
            </a:prstGeom>
            <a:gradFill>
              <a:gsLst>
                <a:gs pos="0">
                  <a:srgbClr val="FFFFFF"/>
                </a:gs>
                <a:gs pos="100000">
                  <a:schemeClr val="lt1"/>
                </a:gs>
              </a:gsLst>
              <a:lin ang="54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14" name="Shape 14"/>
            <p:cNvSpPr txBox="1"/>
            <p:nvPr/>
          </p:nvSpPr>
          <p:spPr>
            <a:xfrm>
              <a:off x="0" y="2438400"/>
              <a:ext cx="9144000" cy="1828800"/>
            </a:xfrm>
            <a:prstGeom prst="rect">
              <a:avLst/>
            </a:prstGeom>
            <a:gradFill>
              <a:gsLst>
                <a:gs pos="0">
                  <a:srgbClr val="FFFFFF"/>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15" name="Shape 15"/>
            <p:cNvSpPr/>
            <p:nvPr/>
          </p:nvSpPr>
          <p:spPr>
            <a:xfrm>
              <a:off x="0" y="0"/>
              <a:ext cx="3584574" cy="3433762"/>
            </a:xfrm>
            <a:custGeom>
              <a:avLst/>
              <a:gdLst/>
              <a:ahLst/>
              <a:cxnLst/>
              <a:rect l="0" t="0" r="0" b="0"/>
              <a:pathLst>
                <a:path w="3272" h="3134" extrusionOk="0">
                  <a:moveTo>
                    <a:pt x="2442" y="0"/>
                  </a:moveTo>
                  <a:cubicBezTo>
                    <a:pt x="3272" y="1973"/>
                    <a:pt x="1243" y="3134"/>
                    <a:pt x="3" y="2430"/>
                  </a:cubicBezTo>
                  <a:cubicBezTo>
                    <a:pt x="0" y="2271"/>
                    <a:pt x="3" y="390"/>
                    <a:pt x="3" y="0"/>
                  </a:cubicBezTo>
                  <a:cubicBezTo>
                    <a:pt x="519" y="0"/>
                    <a:pt x="1637" y="0"/>
                    <a:pt x="2442" y="0"/>
                  </a:cubicBezTo>
                  <a:close/>
                </a:path>
              </a:pathLst>
            </a:custGeom>
            <a:solidFill>
              <a:srgbClr val="F8F8F8">
                <a:alpha val="49803"/>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16" name="Shape 16"/>
            <p:cNvSpPr/>
            <p:nvPr/>
          </p:nvSpPr>
          <p:spPr>
            <a:xfrm>
              <a:off x="134936" y="130175"/>
              <a:ext cx="1743075" cy="1743075"/>
            </a:xfrm>
            <a:prstGeom prst="ellipse">
              <a:avLst/>
            </a:prstGeom>
            <a:solidFill>
              <a:schemeClr val="accent1">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17" name="Shape 17"/>
            <p:cNvSpPr txBox="1"/>
            <p:nvPr/>
          </p:nvSpPr>
          <p:spPr>
            <a:xfrm>
              <a:off x="687387" y="4273550"/>
              <a:ext cx="303211" cy="238124"/>
            </a:xfrm>
            <a:prstGeom prst="rect">
              <a:avLst/>
            </a:prstGeom>
            <a:solidFill>
              <a:srgbClr val="EAEAE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18" name="Shape 18"/>
            <p:cNvSpPr txBox="1"/>
            <p:nvPr/>
          </p:nvSpPr>
          <p:spPr>
            <a:xfrm>
              <a:off x="382587" y="4271962"/>
              <a:ext cx="306386" cy="238124"/>
            </a:xfrm>
            <a:prstGeom prst="rect">
              <a:avLst/>
            </a:prstGeom>
            <a:solidFill>
              <a:srgbClr val="CCCCCC"/>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19" name="Shape 19"/>
            <p:cNvSpPr txBox="1"/>
            <p:nvPr/>
          </p:nvSpPr>
          <p:spPr>
            <a:xfrm>
              <a:off x="103186" y="4271962"/>
              <a:ext cx="295275" cy="238124"/>
            </a:xfrm>
            <a:prstGeom prst="rect">
              <a:avLst/>
            </a:prstGeom>
            <a:solidFill>
              <a:schemeClr va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grpSp>
          <p:nvGrpSpPr>
            <p:cNvPr id="20" name="Shape 20"/>
            <p:cNvGrpSpPr/>
            <p:nvPr/>
          </p:nvGrpSpPr>
          <p:grpSpPr>
            <a:xfrm>
              <a:off x="0" y="0"/>
              <a:ext cx="9144000" cy="6858000"/>
              <a:chOff x="0" y="0"/>
              <a:chExt cx="9144000" cy="6858000"/>
            </a:xfrm>
          </p:grpSpPr>
          <p:sp>
            <p:nvSpPr>
              <p:cNvPr id="21" name="Shape 21"/>
              <p:cNvSpPr txBox="1"/>
              <p:nvPr/>
            </p:nvSpPr>
            <p:spPr>
              <a:xfrm>
                <a:off x="0" y="0"/>
                <a:ext cx="87311" cy="6858000"/>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2" name="Shape 22"/>
              <p:cNvSpPr txBox="1"/>
              <p:nvPr/>
            </p:nvSpPr>
            <p:spPr>
              <a:xfrm>
                <a:off x="9056686" y="0"/>
                <a:ext cx="87311" cy="6858000"/>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3" name="Shape 23"/>
              <p:cNvSpPr/>
              <p:nvPr/>
            </p:nvSpPr>
            <p:spPr>
              <a:xfrm>
                <a:off x="0" y="0"/>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4" name="Shape 24"/>
              <p:cNvSpPr/>
              <p:nvPr/>
            </p:nvSpPr>
            <p:spPr>
              <a:xfrm rot="10800000">
                <a:off x="8440737" y="6048375"/>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5" name="Shape 25"/>
              <p:cNvSpPr txBox="1"/>
              <p:nvPr/>
            </p:nvSpPr>
            <p:spPr>
              <a:xfrm>
                <a:off x="0" y="1586"/>
                <a:ext cx="9144000" cy="74611"/>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6" name="Shape 26"/>
              <p:cNvSpPr txBox="1"/>
              <p:nvPr/>
            </p:nvSpPr>
            <p:spPr>
              <a:xfrm>
                <a:off x="0" y="6783386"/>
                <a:ext cx="9144000" cy="74611"/>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7" name="Shape 27"/>
              <p:cNvSpPr/>
              <p:nvPr/>
            </p:nvSpPr>
            <p:spPr>
              <a:xfrm rot="10800000" flipH="1">
                <a:off x="0" y="6051550"/>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8" name="Shape 28"/>
              <p:cNvSpPr/>
              <p:nvPr/>
            </p:nvSpPr>
            <p:spPr>
              <a:xfrm flipH="1">
                <a:off x="8440737" y="0"/>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grpSp>
      </p:grpSp>
      <p:sp>
        <p:nvSpPr>
          <p:cNvPr id="29" name="Shape 29"/>
          <p:cNvSpPr txBox="1">
            <a:spLocks noGrp="1"/>
          </p:cNvSpPr>
          <p:nvPr>
            <p:ph type="body" idx="1"/>
          </p:nvPr>
        </p:nvSpPr>
        <p:spPr>
          <a:xfrm>
            <a:off x="1008062" y="1684336"/>
            <a:ext cx="7772400" cy="4454525"/>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30" name="Shape 30"/>
          <p:cNvSpPr txBox="1">
            <a:spLocks noGrp="1"/>
          </p:cNvSpPr>
          <p:nvPr>
            <p:ph type="title"/>
          </p:nvPr>
        </p:nvSpPr>
        <p:spPr>
          <a:xfrm>
            <a:off x="966787" y="444500"/>
            <a:ext cx="7958137" cy="1143000"/>
          </a:xfrm>
          <a:prstGeom prst="rect">
            <a:avLst/>
          </a:prstGeom>
          <a:noFill/>
          <a:ln>
            <a:noFill/>
          </a:ln>
        </p:spPr>
        <p:txBody>
          <a:bodyPr lIns="91425" tIns="91425" rIns="91425" bIns="91425" anchor="ctr" anchorCtr="0"/>
          <a:lstStyle>
            <a:lvl1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l"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l"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l"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l"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33" name="Shape 33"/>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grpSp>
        <p:nvGrpSpPr>
          <p:cNvPr id="49" name="Shape 49"/>
          <p:cNvGrpSpPr/>
          <p:nvPr/>
        </p:nvGrpSpPr>
        <p:grpSpPr>
          <a:xfrm>
            <a:off x="0" y="0"/>
            <a:ext cx="9144000" cy="6858000"/>
            <a:chOff x="0" y="0"/>
            <a:chExt cx="9144000" cy="6858000"/>
          </a:xfrm>
        </p:grpSpPr>
        <p:sp>
          <p:nvSpPr>
            <p:cNvPr id="50" name="Shape 50"/>
            <p:cNvSpPr/>
            <p:nvPr/>
          </p:nvSpPr>
          <p:spPr>
            <a:xfrm>
              <a:off x="3722687" y="1455737"/>
              <a:ext cx="5343525" cy="339725"/>
            </a:xfrm>
            <a:custGeom>
              <a:avLst/>
              <a:gdLst/>
              <a:ahLst/>
              <a:cxnLst/>
              <a:rect l="0" t="0" r="0" b="0"/>
              <a:pathLst>
                <a:path w="3366" h="276" extrusionOk="0">
                  <a:moveTo>
                    <a:pt x="0" y="0"/>
                  </a:moveTo>
                  <a:cubicBezTo>
                    <a:pt x="1683" y="0"/>
                    <a:pt x="3366" y="0"/>
                    <a:pt x="3366" y="0"/>
                  </a:cubicBezTo>
                  <a:cubicBezTo>
                    <a:pt x="3366" y="0"/>
                    <a:pt x="3366" y="138"/>
                    <a:pt x="3366" y="276"/>
                  </a:cubicBezTo>
                  <a:cubicBezTo>
                    <a:pt x="1759" y="276"/>
                    <a:pt x="910" y="276"/>
                    <a:pt x="483" y="276"/>
                  </a:cubicBezTo>
                  <a:cubicBezTo>
                    <a:pt x="124" y="276"/>
                    <a:pt x="76" y="138"/>
                    <a:pt x="0" y="0"/>
                  </a:cubicBezTo>
                  <a:close/>
                </a:path>
              </a:pathLst>
            </a:custGeom>
            <a:solidFill>
              <a:schemeClr val="accent1">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51" name="Shape 51"/>
            <p:cNvSpPr/>
            <p:nvPr/>
          </p:nvSpPr>
          <p:spPr>
            <a:xfrm>
              <a:off x="133350" y="41275"/>
              <a:ext cx="2432050" cy="1982786"/>
            </a:xfrm>
            <a:custGeom>
              <a:avLst/>
              <a:gdLst/>
              <a:ahLst/>
              <a:cxnLst/>
              <a:rect l="0" t="0" r="0" b="0"/>
              <a:pathLst>
                <a:path w="3272" h="3134" extrusionOk="0">
                  <a:moveTo>
                    <a:pt x="2442" y="0"/>
                  </a:moveTo>
                  <a:cubicBezTo>
                    <a:pt x="3272" y="1973"/>
                    <a:pt x="1243" y="3134"/>
                    <a:pt x="3" y="2430"/>
                  </a:cubicBezTo>
                  <a:cubicBezTo>
                    <a:pt x="0" y="2271"/>
                    <a:pt x="3" y="390"/>
                    <a:pt x="3" y="0"/>
                  </a:cubicBezTo>
                  <a:cubicBezTo>
                    <a:pt x="519" y="0"/>
                    <a:pt x="1637" y="0"/>
                    <a:pt x="2442" y="0"/>
                  </a:cubicBezTo>
                  <a:close/>
                </a:path>
              </a:pathLst>
            </a:custGeom>
            <a:solidFill>
              <a:schemeClr val="accent1">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52" name="Shape 52"/>
            <p:cNvSpPr txBox="1"/>
            <p:nvPr/>
          </p:nvSpPr>
          <p:spPr>
            <a:xfrm>
              <a:off x="2090736" y="561975"/>
              <a:ext cx="7053261" cy="74611"/>
            </a:xfrm>
            <a:prstGeom prst="rect">
              <a:avLst/>
            </a:prstGeom>
            <a:solidFill>
              <a:srgbClr val="B2B2B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53" name="Shape 53"/>
            <p:cNvSpPr txBox="1"/>
            <p:nvPr/>
          </p:nvSpPr>
          <p:spPr>
            <a:xfrm>
              <a:off x="0" y="0"/>
              <a:ext cx="990599" cy="6858000"/>
            </a:xfrm>
            <a:prstGeom prst="rect">
              <a:avLst/>
            </a:prstGeom>
            <a:gradFill>
              <a:gsLst>
                <a:gs pos="0">
                  <a:srgbClr val="FFFFFF"/>
                </a:gs>
                <a:gs pos="100000">
                  <a:schemeClr val="lt1"/>
                </a:gs>
              </a:gsLst>
              <a:lin ang="54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54" name="Shape 54"/>
            <p:cNvSpPr txBox="1"/>
            <p:nvPr/>
          </p:nvSpPr>
          <p:spPr>
            <a:xfrm>
              <a:off x="0" y="1449387"/>
              <a:ext cx="9144000" cy="234949"/>
            </a:xfrm>
            <a:prstGeom prst="rect">
              <a:avLst/>
            </a:prstGeom>
            <a:solidFill>
              <a:srgbClr val="F8F8F8">
                <a:alpha val="49803"/>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55" name="Shape 55"/>
            <p:cNvSpPr txBox="1"/>
            <p:nvPr/>
          </p:nvSpPr>
          <p:spPr>
            <a:xfrm>
              <a:off x="974725" y="638175"/>
              <a:ext cx="8169274" cy="812799"/>
            </a:xfrm>
            <a:prstGeom prst="rect">
              <a:avLst/>
            </a:prstGeom>
            <a:solidFill>
              <a:srgbClr val="F8F8F8"/>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56" name="Shape 56"/>
            <p:cNvSpPr/>
            <p:nvPr/>
          </p:nvSpPr>
          <p:spPr>
            <a:xfrm>
              <a:off x="133350" y="66675"/>
              <a:ext cx="2281237" cy="1833561"/>
            </a:xfrm>
            <a:custGeom>
              <a:avLst/>
              <a:gdLst/>
              <a:ahLst/>
              <a:cxnLst/>
              <a:rect l="0" t="0" r="0" b="0"/>
              <a:pathLst>
                <a:path w="3272" h="3134" extrusionOk="0">
                  <a:moveTo>
                    <a:pt x="2442" y="0"/>
                  </a:moveTo>
                  <a:cubicBezTo>
                    <a:pt x="3272" y="1973"/>
                    <a:pt x="1243" y="3134"/>
                    <a:pt x="3" y="2430"/>
                  </a:cubicBezTo>
                  <a:cubicBezTo>
                    <a:pt x="0" y="2271"/>
                    <a:pt x="3" y="390"/>
                    <a:pt x="3" y="0"/>
                  </a:cubicBezTo>
                  <a:cubicBezTo>
                    <a:pt x="519" y="0"/>
                    <a:pt x="1637" y="0"/>
                    <a:pt x="2442" y="0"/>
                  </a:cubicBezTo>
                  <a:close/>
                </a:path>
              </a:pathLst>
            </a:custGeom>
            <a:solidFill>
              <a:srgbClr val="F8F8F8">
                <a:alpha val="49803"/>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57" name="Shape 57"/>
            <p:cNvSpPr/>
            <p:nvPr/>
          </p:nvSpPr>
          <p:spPr>
            <a:xfrm>
              <a:off x="523875" y="122236"/>
              <a:ext cx="973136" cy="973136"/>
            </a:xfrm>
            <a:prstGeom prst="ellipse">
              <a:avLst/>
            </a:prstGeom>
            <a:solidFill>
              <a:schemeClr val="accent1">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58" name="Shape 58"/>
            <p:cNvSpPr txBox="1"/>
            <p:nvPr/>
          </p:nvSpPr>
          <p:spPr>
            <a:xfrm>
              <a:off x="687387" y="1447800"/>
              <a:ext cx="303211" cy="238124"/>
            </a:xfrm>
            <a:prstGeom prst="rect">
              <a:avLst/>
            </a:prstGeom>
            <a:solidFill>
              <a:srgbClr val="EAEAE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59" name="Shape 59"/>
            <p:cNvSpPr txBox="1"/>
            <p:nvPr/>
          </p:nvSpPr>
          <p:spPr>
            <a:xfrm>
              <a:off x="382587" y="1446212"/>
              <a:ext cx="306386" cy="238124"/>
            </a:xfrm>
            <a:prstGeom prst="rect">
              <a:avLst/>
            </a:prstGeom>
            <a:solidFill>
              <a:srgbClr val="CCCCCC"/>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60" name="Shape 60"/>
            <p:cNvSpPr txBox="1"/>
            <p:nvPr/>
          </p:nvSpPr>
          <p:spPr>
            <a:xfrm>
              <a:off x="103186" y="1446212"/>
              <a:ext cx="295275" cy="238124"/>
            </a:xfrm>
            <a:prstGeom prst="rect">
              <a:avLst/>
            </a:prstGeom>
            <a:solidFill>
              <a:schemeClr va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grpSp>
          <p:nvGrpSpPr>
            <p:cNvPr id="61" name="Shape 61"/>
            <p:cNvGrpSpPr/>
            <p:nvPr/>
          </p:nvGrpSpPr>
          <p:grpSpPr>
            <a:xfrm>
              <a:off x="0" y="0"/>
              <a:ext cx="9144000" cy="6858000"/>
              <a:chOff x="0" y="0"/>
              <a:chExt cx="9144000" cy="6858000"/>
            </a:xfrm>
          </p:grpSpPr>
          <p:sp>
            <p:nvSpPr>
              <p:cNvPr id="62" name="Shape 62"/>
              <p:cNvSpPr txBox="1"/>
              <p:nvPr/>
            </p:nvSpPr>
            <p:spPr>
              <a:xfrm>
                <a:off x="0" y="0"/>
                <a:ext cx="87311" cy="6858000"/>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63" name="Shape 63"/>
              <p:cNvSpPr txBox="1"/>
              <p:nvPr/>
            </p:nvSpPr>
            <p:spPr>
              <a:xfrm>
                <a:off x="9056686" y="0"/>
                <a:ext cx="87311" cy="6858000"/>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64" name="Shape 64"/>
              <p:cNvSpPr/>
              <p:nvPr/>
            </p:nvSpPr>
            <p:spPr>
              <a:xfrm>
                <a:off x="0" y="0"/>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65" name="Shape 65"/>
              <p:cNvSpPr/>
              <p:nvPr/>
            </p:nvSpPr>
            <p:spPr>
              <a:xfrm rot="10800000">
                <a:off x="8440737" y="6048375"/>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66" name="Shape 66"/>
              <p:cNvSpPr txBox="1"/>
              <p:nvPr/>
            </p:nvSpPr>
            <p:spPr>
              <a:xfrm>
                <a:off x="0" y="1586"/>
                <a:ext cx="9144000" cy="74611"/>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67" name="Shape 67"/>
              <p:cNvSpPr txBox="1"/>
              <p:nvPr/>
            </p:nvSpPr>
            <p:spPr>
              <a:xfrm>
                <a:off x="0" y="6783386"/>
                <a:ext cx="9144000" cy="74611"/>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68" name="Shape 68"/>
              <p:cNvSpPr/>
              <p:nvPr/>
            </p:nvSpPr>
            <p:spPr>
              <a:xfrm rot="10800000" flipH="1">
                <a:off x="0" y="6051550"/>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69" name="Shape 69"/>
              <p:cNvSpPr/>
              <p:nvPr/>
            </p:nvSpPr>
            <p:spPr>
              <a:xfrm flipH="1">
                <a:off x="8440737" y="0"/>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grpSp>
      </p:grpSp>
      <p:sp>
        <p:nvSpPr>
          <p:cNvPr id="70" name="Shape 7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72" name="Shape 72"/>
          <p:cNvSpPr txBox="1">
            <a:spLocks noGrp="1"/>
          </p:cNvSpPr>
          <p:nvPr>
            <p:ph type="body" idx="1"/>
          </p:nvPr>
        </p:nvSpPr>
        <p:spPr>
          <a:xfrm>
            <a:off x="1008062" y="1684336"/>
            <a:ext cx="7772400" cy="4454525"/>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73" name="Shape 73"/>
          <p:cNvSpPr txBox="1">
            <a:spLocks noGrp="1"/>
          </p:cNvSpPr>
          <p:nvPr>
            <p:ph type="title"/>
          </p:nvPr>
        </p:nvSpPr>
        <p:spPr>
          <a:xfrm>
            <a:off x="966787" y="444500"/>
            <a:ext cx="7958137" cy="1143000"/>
          </a:xfrm>
          <a:prstGeom prst="rect">
            <a:avLst/>
          </a:prstGeom>
          <a:noFill/>
          <a:ln>
            <a:noFill/>
          </a:ln>
        </p:spPr>
        <p:txBody>
          <a:bodyPr lIns="91425" tIns="91425" rIns="91425" bIns="91425" anchor="ctr" anchorCtr="0"/>
          <a:lstStyle>
            <a:lvl1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l"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l"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l"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l"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74" name="Shape 74"/>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grpSp>
        <p:nvGrpSpPr>
          <p:cNvPr id="216" name="Shape 216"/>
          <p:cNvGrpSpPr/>
          <p:nvPr/>
        </p:nvGrpSpPr>
        <p:grpSpPr>
          <a:xfrm>
            <a:off x="0" y="0"/>
            <a:ext cx="9144000" cy="6858000"/>
            <a:chOff x="0" y="0"/>
            <a:chExt cx="9144000" cy="6858000"/>
          </a:xfrm>
        </p:grpSpPr>
        <p:sp>
          <p:nvSpPr>
            <p:cNvPr id="217" name="Shape 217"/>
            <p:cNvSpPr/>
            <p:nvPr/>
          </p:nvSpPr>
          <p:spPr>
            <a:xfrm>
              <a:off x="3722687" y="1455737"/>
              <a:ext cx="5343525" cy="339725"/>
            </a:xfrm>
            <a:custGeom>
              <a:avLst/>
              <a:gdLst/>
              <a:ahLst/>
              <a:cxnLst/>
              <a:rect l="0" t="0" r="0" b="0"/>
              <a:pathLst>
                <a:path w="3366" h="276" extrusionOk="0">
                  <a:moveTo>
                    <a:pt x="0" y="0"/>
                  </a:moveTo>
                  <a:cubicBezTo>
                    <a:pt x="1683" y="0"/>
                    <a:pt x="3366" y="0"/>
                    <a:pt x="3366" y="0"/>
                  </a:cubicBezTo>
                  <a:cubicBezTo>
                    <a:pt x="3366" y="0"/>
                    <a:pt x="3366" y="138"/>
                    <a:pt x="3366" y="276"/>
                  </a:cubicBezTo>
                  <a:cubicBezTo>
                    <a:pt x="1759" y="276"/>
                    <a:pt x="910" y="276"/>
                    <a:pt x="483" y="276"/>
                  </a:cubicBezTo>
                  <a:cubicBezTo>
                    <a:pt x="124" y="276"/>
                    <a:pt x="76" y="138"/>
                    <a:pt x="0" y="0"/>
                  </a:cubicBezTo>
                  <a:close/>
                </a:path>
              </a:pathLst>
            </a:custGeom>
            <a:solidFill>
              <a:schemeClr val="accent1">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18" name="Shape 218"/>
            <p:cNvSpPr/>
            <p:nvPr/>
          </p:nvSpPr>
          <p:spPr>
            <a:xfrm>
              <a:off x="133350" y="41275"/>
              <a:ext cx="2432050" cy="1982786"/>
            </a:xfrm>
            <a:custGeom>
              <a:avLst/>
              <a:gdLst/>
              <a:ahLst/>
              <a:cxnLst/>
              <a:rect l="0" t="0" r="0" b="0"/>
              <a:pathLst>
                <a:path w="3272" h="3134" extrusionOk="0">
                  <a:moveTo>
                    <a:pt x="2442" y="0"/>
                  </a:moveTo>
                  <a:cubicBezTo>
                    <a:pt x="3272" y="1973"/>
                    <a:pt x="1243" y="3134"/>
                    <a:pt x="3" y="2430"/>
                  </a:cubicBezTo>
                  <a:cubicBezTo>
                    <a:pt x="0" y="2271"/>
                    <a:pt x="3" y="390"/>
                    <a:pt x="3" y="0"/>
                  </a:cubicBezTo>
                  <a:cubicBezTo>
                    <a:pt x="519" y="0"/>
                    <a:pt x="1637" y="0"/>
                    <a:pt x="2442" y="0"/>
                  </a:cubicBezTo>
                  <a:close/>
                </a:path>
              </a:pathLst>
            </a:custGeom>
            <a:solidFill>
              <a:schemeClr val="accent1">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19" name="Shape 219"/>
            <p:cNvSpPr txBox="1"/>
            <p:nvPr/>
          </p:nvSpPr>
          <p:spPr>
            <a:xfrm>
              <a:off x="2090736" y="561975"/>
              <a:ext cx="7053261" cy="74611"/>
            </a:xfrm>
            <a:prstGeom prst="rect">
              <a:avLst/>
            </a:prstGeom>
            <a:solidFill>
              <a:srgbClr val="B2B2B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20" name="Shape 220"/>
            <p:cNvSpPr txBox="1"/>
            <p:nvPr/>
          </p:nvSpPr>
          <p:spPr>
            <a:xfrm>
              <a:off x="0" y="0"/>
              <a:ext cx="990599" cy="6858000"/>
            </a:xfrm>
            <a:prstGeom prst="rect">
              <a:avLst/>
            </a:prstGeom>
            <a:gradFill>
              <a:gsLst>
                <a:gs pos="0">
                  <a:srgbClr val="FFFFFF"/>
                </a:gs>
                <a:gs pos="100000">
                  <a:schemeClr val="lt1"/>
                </a:gs>
              </a:gsLst>
              <a:lin ang="54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21" name="Shape 221"/>
            <p:cNvSpPr txBox="1"/>
            <p:nvPr/>
          </p:nvSpPr>
          <p:spPr>
            <a:xfrm>
              <a:off x="0" y="1449387"/>
              <a:ext cx="9144000" cy="234949"/>
            </a:xfrm>
            <a:prstGeom prst="rect">
              <a:avLst/>
            </a:prstGeom>
            <a:solidFill>
              <a:srgbClr val="F8F8F8">
                <a:alpha val="49803"/>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22" name="Shape 222"/>
            <p:cNvSpPr txBox="1"/>
            <p:nvPr/>
          </p:nvSpPr>
          <p:spPr>
            <a:xfrm>
              <a:off x="974725" y="638175"/>
              <a:ext cx="8169274" cy="812799"/>
            </a:xfrm>
            <a:prstGeom prst="rect">
              <a:avLst/>
            </a:prstGeom>
            <a:solidFill>
              <a:srgbClr val="F8F8F8"/>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23" name="Shape 223"/>
            <p:cNvSpPr/>
            <p:nvPr/>
          </p:nvSpPr>
          <p:spPr>
            <a:xfrm>
              <a:off x="133350" y="66675"/>
              <a:ext cx="2281237" cy="1833561"/>
            </a:xfrm>
            <a:custGeom>
              <a:avLst/>
              <a:gdLst/>
              <a:ahLst/>
              <a:cxnLst/>
              <a:rect l="0" t="0" r="0" b="0"/>
              <a:pathLst>
                <a:path w="3272" h="3134" extrusionOk="0">
                  <a:moveTo>
                    <a:pt x="2442" y="0"/>
                  </a:moveTo>
                  <a:cubicBezTo>
                    <a:pt x="3272" y="1973"/>
                    <a:pt x="1243" y="3134"/>
                    <a:pt x="3" y="2430"/>
                  </a:cubicBezTo>
                  <a:cubicBezTo>
                    <a:pt x="0" y="2271"/>
                    <a:pt x="3" y="390"/>
                    <a:pt x="3" y="0"/>
                  </a:cubicBezTo>
                  <a:cubicBezTo>
                    <a:pt x="519" y="0"/>
                    <a:pt x="1637" y="0"/>
                    <a:pt x="2442" y="0"/>
                  </a:cubicBezTo>
                  <a:close/>
                </a:path>
              </a:pathLst>
            </a:custGeom>
            <a:solidFill>
              <a:srgbClr val="F8F8F8">
                <a:alpha val="49803"/>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24" name="Shape 224"/>
            <p:cNvSpPr/>
            <p:nvPr/>
          </p:nvSpPr>
          <p:spPr>
            <a:xfrm>
              <a:off x="523875" y="122236"/>
              <a:ext cx="973136" cy="973136"/>
            </a:xfrm>
            <a:prstGeom prst="ellipse">
              <a:avLst/>
            </a:prstGeom>
            <a:solidFill>
              <a:schemeClr val="accent1">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25" name="Shape 225"/>
            <p:cNvSpPr txBox="1"/>
            <p:nvPr/>
          </p:nvSpPr>
          <p:spPr>
            <a:xfrm>
              <a:off x="687387" y="1447800"/>
              <a:ext cx="303211" cy="238124"/>
            </a:xfrm>
            <a:prstGeom prst="rect">
              <a:avLst/>
            </a:prstGeom>
            <a:solidFill>
              <a:srgbClr val="EAEAE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26" name="Shape 226"/>
            <p:cNvSpPr txBox="1"/>
            <p:nvPr/>
          </p:nvSpPr>
          <p:spPr>
            <a:xfrm>
              <a:off x="382587" y="1446212"/>
              <a:ext cx="306386" cy="238124"/>
            </a:xfrm>
            <a:prstGeom prst="rect">
              <a:avLst/>
            </a:prstGeom>
            <a:solidFill>
              <a:srgbClr val="CCCCCC"/>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27" name="Shape 227"/>
            <p:cNvSpPr txBox="1"/>
            <p:nvPr/>
          </p:nvSpPr>
          <p:spPr>
            <a:xfrm>
              <a:off x="103186" y="1446212"/>
              <a:ext cx="295275" cy="238124"/>
            </a:xfrm>
            <a:prstGeom prst="rect">
              <a:avLst/>
            </a:prstGeom>
            <a:solidFill>
              <a:schemeClr va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grpSp>
          <p:nvGrpSpPr>
            <p:cNvPr id="228" name="Shape 228"/>
            <p:cNvGrpSpPr/>
            <p:nvPr/>
          </p:nvGrpSpPr>
          <p:grpSpPr>
            <a:xfrm>
              <a:off x="0" y="0"/>
              <a:ext cx="9144000" cy="6858000"/>
              <a:chOff x="0" y="0"/>
              <a:chExt cx="9144000" cy="6858000"/>
            </a:xfrm>
          </p:grpSpPr>
          <p:sp>
            <p:nvSpPr>
              <p:cNvPr id="229" name="Shape 229"/>
              <p:cNvSpPr txBox="1"/>
              <p:nvPr/>
            </p:nvSpPr>
            <p:spPr>
              <a:xfrm>
                <a:off x="0" y="0"/>
                <a:ext cx="87311" cy="6858000"/>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30" name="Shape 230"/>
              <p:cNvSpPr txBox="1"/>
              <p:nvPr/>
            </p:nvSpPr>
            <p:spPr>
              <a:xfrm>
                <a:off x="9056686" y="0"/>
                <a:ext cx="87311" cy="6858000"/>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31" name="Shape 231"/>
              <p:cNvSpPr/>
              <p:nvPr/>
            </p:nvSpPr>
            <p:spPr>
              <a:xfrm>
                <a:off x="0" y="0"/>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32" name="Shape 232"/>
              <p:cNvSpPr/>
              <p:nvPr/>
            </p:nvSpPr>
            <p:spPr>
              <a:xfrm rot="10800000">
                <a:off x="8440737" y="6048375"/>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33" name="Shape 233"/>
              <p:cNvSpPr txBox="1"/>
              <p:nvPr/>
            </p:nvSpPr>
            <p:spPr>
              <a:xfrm>
                <a:off x="0" y="1586"/>
                <a:ext cx="9144000" cy="74611"/>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34" name="Shape 234"/>
              <p:cNvSpPr txBox="1"/>
              <p:nvPr/>
            </p:nvSpPr>
            <p:spPr>
              <a:xfrm>
                <a:off x="0" y="6783386"/>
                <a:ext cx="9144000" cy="74611"/>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35" name="Shape 235"/>
              <p:cNvSpPr/>
              <p:nvPr/>
            </p:nvSpPr>
            <p:spPr>
              <a:xfrm rot="10800000" flipH="1">
                <a:off x="0" y="6051550"/>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sp>
            <p:nvSpPr>
              <p:cNvPr id="236" name="Shape 236"/>
              <p:cNvSpPr/>
              <p:nvPr/>
            </p:nvSpPr>
            <p:spPr>
              <a:xfrm flipH="1">
                <a:off x="8440737" y="0"/>
                <a:ext cx="703261" cy="806450"/>
              </a:xfrm>
              <a:custGeom>
                <a:avLst/>
                <a:gdLst/>
                <a:ahLst/>
                <a:cxnLst/>
                <a:rect l="0" t="0" r="0" b="0"/>
                <a:pathLst>
                  <a:path w="443" h="508" extrusionOk="0">
                    <a:moveTo>
                      <a:pt x="2" y="508"/>
                    </a:moveTo>
                    <a:cubicBezTo>
                      <a:pt x="0" y="390"/>
                      <a:pt x="3" y="252"/>
                      <a:pt x="3" y="1"/>
                    </a:cubicBezTo>
                    <a:cubicBezTo>
                      <a:pt x="139" y="1"/>
                      <a:pt x="374" y="1"/>
                      <a:pt x="443" y="0"/>
                    </a:cubicBezTo>
                    <a:cubicBezTo>
                      <a:pt x="52" y="81"/>
                      <a:pt x="28" y="406"/>
                      <a:pt x="2" y="508"/>
                    </a:cubicBezTo>
                    <a:close/>
                  </a:path>
                </a:pathLst>
              </a:cu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omic Sans MS"/>
                  <a:ea typeface="Comic Sans MS"/>
                  <a:cs typeface="Comic Sans MS"/>
                  <a:sym typeface="Comic Sans MS"/>
                </a:endParaRPr>
              </a:p>
            </p:txBody>
          </p:sp>
        </p:grpSp>
      </p:grpSp>
      <p:cxnSp>
        <p:nvCxnSpPr>
          <p:cNvPr id="237" name="Shape 237"/>
          <p:cNvCxnSpPr/>
          <p:nvPr/>
        </p:nvCxnSpPr>
        <p:spPr>
          <a:xfrm>
            <a:off x="2794000" y="2133600"/>
            <a:ext cx="0" cy="3962399"/>
          </a:xfrm>
          <a:prstGeom prst="straightConnector1">
            <a:avLst/>
          </a:prstGeom>
          <a:noFill/>
          <a:ln w="12700" cap="flat" cmpd="sng">
            <a:solidFill>
              <a:schemeClr val="accent1">
                <a:alpha val="39607"/>
              </a:schemeClr>
            </a:solidFill>
            <a:prstDash val="solid"/>
            <a:miter/>
            <a:headEnd type="none" w="med" len="med"/>
            <a:tailEnd type="none" w="med" len="med"/>
          </a:ln>
        </p:spPr>
      </p:cxnSp>
      <p:cxnSp>
        <p:nvCxnSpPr>
          <p:cNvPr id="238" name="Shape 238"/>
          <p:cNvCxnSpPr/>
          <p:nvPr/>
        </p:nvCxnSpPr>
        <p:spPr>
          <a:xfrm>
            <a:off x="5221287" y="2133600"/>
            <a:ext cx="0" cy="3967162"/>
          </a:xfrm>
          <a:prstGeom prst="straightConnector1">
            <a:avLst/>
          </a:prstGeom>
          <a:noFill/>
          <a:ln w="12700" cap="flat" cmpd="sng">
            <a:solidFill>
              <a:schemeClr val="accent1">
                <a:alpha val="39607"/>
              </a:schemeClr>
            </a:solidFill>
            <a:prstDash val="solid"/>
            <a:miter/>
            <a:headEnd type="none" w="med" len="med"/>
            <a:tailEnd type="none" w="med" len="med"/>
          </a:ln>
        </p:spPr>
      </p:cxnSp>
      <p:sp>
        <p:nvSpPr>
          <p:cNvPr id="239" name="Shape 239"/>
          <p:cNvSpPr txBox="1">
            <a:spLocks noGrp="1"/>
          </p:cNvSpPr>
          <p:nvPr>
            <p:ph type="body" idx="1"/>
          </p:nvPr>
        </p:nvSpPr>
        <p:spPr>
          <a:xfrm>
            <a:off x="1008062" y="1684336"/>
            <a:ext cx="7772400" cy="4454525"/>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240" name="Shape 240"/>
          <p:cNvSpPr txBox="1">
            <a:spLocks noGrp="1"/>
          </p:cNvSpPr>
          <p:nvPr>
            <p:ph type="title"/>
          </p:nvPr>
        </p:nvSpPr>
        <p:spPr>
          <a:xfrm>
            <a:off x="966787" y="444500"/>
            <a:ext cx="7958137" cy="1143000"/>
          </a:xfrm>
          <a:prstGeom prst="rect">
            <a:avLst/>
          </a:prstGeom>
          <a:noFill/>
          <a:ln>
            <a:noFill/>
          </a:ln>
        </p:spPr>
        <p:txBody>
          <a:bodyPr lIns="91425" tIns="91425" rIns="91425" bIns="91425" anchor="ctr" anchorCtr="0"/>
          <a:lstStyle>
            <a:lvl1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l"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l"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l"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l"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41" name="Shape 241"/>
          <p:cNvSpPr txBox="1">
            <a:spLocks noGrp="1"/>
          </p:cNvSpPr>
          <p:nvPr>
            <p:ph type="dt" idx="10"/>
          </p:nvPr>
        </p:nvSpPr>
        <p:spPr>
          <a:xfrm>
            <a:off x="96836" y="6248400"/>
            <a:ext cx="1904999" cy="457200"/>
          </a:xfrm>
          <a:prstGeom prst="rect">
            <a:avLst/>
          </a:prstGeom>
          <a:noFill/>
          <a:ln>
            <a:noFill/>
          </a:ln>
        </p:spPr>
        <p:txBody>
          <a:bodyPr lIns="91425" tIns="91425" rIns="91425" bIns="91425" anchor="t" anchorCtr="0"/>
          <a:lstStyle>
            <a:lvl1pPr marL="0" marR="0" indent="0" algn="l" rtl="0">
              <a:spcBef>
                <a:spcPts val="0"/>
              </a:spcBef>
              <a:defRPr sz="14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7097711"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1219200" y="609600"/>
            <a:ext cx="7239000" cy="19049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5400" b="1" i="0" u="none" strike="noStrike" cap="none" baseline="0">
                <a:solidFill>
                  <a:schemeClr val="dk2"/>
                </a:solidFill>
                <a:latin typeface="Garamond"/>
                <a:ea typeface="Garamond"/>
                <a:cs typeface="Garamond"/>
                <a:sym typeface="Garamond"/>
              </a:rPr>
              <a:t>Nurturing Spirituality</a:t>
            </a:r>
            <a:br>
              <a:rPr lang="en-US" sz="5400" b="1" i="0" u="none" strike="noStrike" cap="none" baseline="0">
                <a:solidFill>
                  <a:schemeClr val="dk2"/>
                </a:solidFill>
                <a:latin typeface="Garamond"/>
                <a:ea typeface="Garamond"/>
                <a:cs typeface="Garamond"/>
                <a:sym typeface="Garamond"/>
              </a:rPr>
            </a:br>
            <a:r>
              <a:rPr lang="en-US" sz="5400" b="1" i="0" u="none" strike="noStrike" cap="none" baseline="0">
                <a:solidFill>
                  <a:schemeClr val="dk2"/>
                </a:solidFill>
                <a:latin typeface="Garamond"/>
                <a:ea typeface="Garamond"/>
                <a:cs typeface="Garamond"/>
                <a:sym typeface="Garamond"/>
              </a:rPr>
              <a:t>Across the Lifespan</a:t>
            </a:r>
          </a:p>
        </p:txBody>
      </p:sp>
      <p:sp>
        <p:nvSpPr>
          <p:cNvPr id="42" name="Shape 42"/>
          <p:cNvSpPr txBox="1">
            <a:spLocks noGrp="1"/>
          </p:cNvSpPr>
          <p:nvPr>
            <p:ph type="subTitle" idx="1"/>
          </p:nvPr>
        </p:nvSpPr>
        <p:spPr>
          <a:xfrm>
            <a:off x="1219200" y="2971800"/>
            <a:ext cx="7315200" cy="16001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Verdana"/>
              <a:buNone/>
            </a:pPr>
            <a:r>
              <a:rPr lang="en-US" sz="2800" b="1" i="0" u="none" strike="noStrike" cap="none" baseline="0">
                <a:solidFill>
                  <a:schemeClr val="dk1"/>
                </a:solidFill>
                <a:latin typeface="Verdana"/>
                <a:ea typeface="Verdana"/>
                <a:cs typeface="Verdana"/>
                <a:sym typeface="Verdana"/>
              </a:rPr>
              <a:t>Mary Alice Bruce, Kristina Faimon</a:t>
            </a:r>
          </a:p>
          <a:p>
            <a:pPr marL="0" marR="0" lvl="0" indent="0" algn="ctr" rtl="0">
              <a:lnSpc>
                <a:spcPct val="90000"/>
              </a:lnSpc>
              <a:spcBef>
                <a:spcPts val="560"/>
              </a:spcBef>
              <a:spcAft>
                <a:spcPts val="0"/>
              </a:spcAft>
              <a:buClr>
                <a:schemeClr val="dk1"/>
              </a:buClr>
              <a:buSzPct val="25000"/>
              <a:buFont typeface="Verdana"/>
              <a:buNone/>
            </a:pPr>
            <a:r>
              <a:rPr lang="en-US" sz="2800" b="1" i="0" u="none" strike="noStrike" cap="none" baseline="0">
                <a:solidFill>
                  <a:schemeClr val="dk1"/>
                </a:solidFill>
                <a:latin typeface="Verdana"/>
                <a:ea typeface="Verdana"/>
                <a:cs typeface="Verdana"/>
                <a:sym typeface="Verdana"/>
              </a:rPr>
              <a:t>Rebecca Attebury, Greg Sandman</a:t>
            </a:r>
          </a:p>
        </p:txBody>
      </p:sp>
      <p:sp>
        <p:nvSpPr>
          <p:cNvPr id="43" name="Shape 43"/>
          <p:cNvSpPr txBox="1"/>
          <p:nvPr/>
        </p:nvSpPr>
        <p:spPr>
          <a:xfrm>
            <a:off x="1600200" y="4648200"/>
            <a:ext cx="6629400" cy="1016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2400" b="1" i="0" u="none" strike="noStrike" cap="none" baseline="0">
                <a:solidFill>
                  <a:schemeClr val="dk1"/>
                </a:solidFill>
                <a:latin typeface="Garamond"/>
                <a:ea typeface="Garamond"/>
                <a:cs typeface="Garamond"/>
                <a:sym typeface="Garamond"/>
              </a:rPr>
              <a:t>Wyoming Counseling Association</a:t>
            </a:r>
          </a:p>
          <a:p>
            <a:pPr marL="0" marR="0" lvl="0" indent="0" algn="ctr" rtl="0">
              <a:lnSpc>
                <a:spcPct val="100000"/>
              </a:lnSpc>
              <a:spcBef>
                <a:spcPts val="1200"/>
              </a:spcBef>
              <a:spcAft>
                <a:spcPts val="0"/>
              </a:spcAft>
              <a:buClr>
                <a:schemeClr val="dk1"/>
              </a:buClr>
              <a:buSzPct val="25000"/>
              <a:buFont typeface="Garamond"/>
              <a:buNone/>
            </a:pPr>
            <a:r>
              <a:rPr lang="en-US" sz="2400" b="1" i="0" u="none" strike="noStrike" cap="none" baseline="0">
                <a:solidFill>
                  <a:schemeClr val="dk1"/>
                </a:solidFill>
                <a:latin typeface="Garamond"/>
                <a:ea typeface="Garamond"/>
                <a:cs typeface="Garamond"/>
                <a:sym typeface="Garamond"/>
              </a:rPr>
              <a:t>Annual Conference, October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b="1" dirty="0">
                <a:latin typeface="Garamond" panose="02020404030301010803" pitchFamily="18" charset="0"/>
              </a:rPr>
              <a:t>What we achieve... </a:t>
            </a:r>
          </a:p>
        </p:txBody>
      </p:sp>
      <p:pic>
        <p:nvPicPr>
          <p:cNvPr id="204" name="Shape 204"/>
          <p:cNvPicPr preferRelativeResize="0"/>
          <p:nvPr/>
        </p:nvPicPr>
        <p:blipFill>
          <a:blip r:embed="rId3">
            <a:alphaModFix/>
          </a:blip>
          <a:stretch>
            <a:fillRect/>
          </a:stretch>
        </p:blipFill>
        <p:spPr>
          <a:xfrm>
            <a:off x="1830153" y="1836551"/>
            <a:ext cx="6291074" cy="41877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b="1" i="0" u="none" strike="noStrike" cap="none" baseline="0" dirty="0">
                <a:solidFill>
                  <a:schemeClr val="dk2"/>
                </a:solidFill>
                <a:latin typeface="Garamond" panose="02020404030301010803" pitchFamily="18" charset="0"/>
                <a:sym typeface="Arial"/>
              </a:rPr>
              <a:t>Using Spiritual Disciplines to Enhance Mental Health</a:t>
            </a:r>
          </a:p>
        </p:txBody>
      </p:sp>
      <p:sp>
        <p:nvSpPr>
          <p:cNvPr id="211" name="Shape 211"/>
          <p:cNvSpPr txBox="1">
            <a:spLocks noGrp="1"/>
          </p:cNvSpPr>
          <p:nvPr>
            <p:ph type="body" idx="1"/>
          </p:nvPr>
        </p:nvSpPr>
        <p:spPr>
          <a:xfrm>
            <a:off x="1008062" y="2286000"/>
            <a:ext cx="7772400" cy="38528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D3EAE8"/>
              </a:buClr>
              <a:buSzPct val="100000"/>
              <a:buFont typeface="Arial"/>
              <a:buChar char="•"/>
            </a:pPr>
            <a:r>
              <a:rPr lang="en-US" sz="28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Spiritual disciplines have been a valuable part of many religious traditions both Western and Eastern for millennia.</a:t>
            </a:r>
          </a:p>
          <a:p>
            <a:pPr marL="342900" marR="0" lvl="0" indent="-342900" algn="l" rtl="0">
              <a:lnSpc>
                <a:spcPct val="100000"/>
              </a:lnSpc>
              <a:spcBef>
                <a:spcPts val="480"/>
              </a:spcBef>
              <a:spcAft>
                <a:spcPts val="0"/>
              </a:spcAft>
              <a:buClr>
                <a:srgbClr val="D3EAE8"/>
              </a:buClr>
              <a:buSzPct val="100000"/>
              <a:buFont typeface="Arial"/>
              <a:buChar char="•"/>
            </a:pPr>
            <a:r>
              <a:rPr lang="en-US" sz="28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For spiritual/religious clients incorporating these practices into their mental health routine may provide a secure and trusted means to assist in their progress.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baseline="0" dirty="0">
                <a:solidFill>
                  <a:schemeClr val="dk2"/>
                </a:solidFill>
                <a:latin typeface="Garamond" panose="02020404030301010803" pitchFamily="18" charset="0"/>
                <a:sym typeface="Arial"/>
              </a:rPr>
              <a:t>Types of Spiritual Disciplines (Christian)</a:t>
            </a:r>
          </a:p>
        </p:txBody>
      </p:sp>
      <p:sp>
        <p:nvSpPr>
          <p:cNvPr id="257" name="Shape 257"/>
          <p:cNvSpPr txBox="1">
            <a:spLocks noGrp="1"/>
          </p:cNvSpPr>
          <p:nvPr>
            <p:ph type="body" idx="1"/>
          </p:nvPr>
        </p:nvSpPr>
        <p:spPr>
          <a:xfrm>
            <a:off x="474662" y="1981200"/>
            <a:ext cx="2209799" cy="5762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1500" b="0" i="0" u="none" strike="noStrike" cap="none" baseline="0">
                <a:solidFill>
                  <a:schemeClr val="accent1"/>
                </a:solidFill>
                <a:latin typeface="Arial"/>
                <a:ea typeface="Arial"/>
                <a:cs typeface="Arial"/>
                <a:sym typeface="Arial"/>
              </a:rPr>
              <a:t>Inward Disciplines</a:t>
            </a:r>
          </a:p>
        </p:txBody>
      </p:sp>
      <p:sp>
        <p:nvSpPr>
          <p:cNvPr id="258" name="Shape 258"/>
          <p:cNvSpPr txBox="1">
            <a:spLocks noGrp="1"/>
          </p:cNvSpPr>
          <p:nvPr>
            <p:ph type="body" idx="2"/>
          </p:nvPr>
        </p:nvSpPr>
        <p:spPr>
          <a:xfrm>
            <a:off x="488950" y="2667000"/>
            <a:ext cx="2195511" cy="358933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Meditation/Contemplation</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Prayer</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Study (</a:t>
            </a:r>
            <a:r>
              <a:rPr lang="en-US" sz="1400" b="0" i="0" u="none" strike="noStrike" cap="none" baseline="0" dirty="0" err="1">
                <a:solidFill>
                  <a:schemeClr val="dk1"/>
                </a:solidFill>
                <a:latin typeface="Arial"/>
                <a:ea typeface="Arial"/>
                <a:cs typeface="Arial"/>
                <a:sym typeface="Arial"/>
              </a:rPr>
              <a:t>Lectio</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err="1">
                <a:solidFill>
                  <a:schemeClr val="dk1"/>
                </a:solidFill>
                <a:latin typeface="Arial"/>
                <a:ea typeface="Arial"/>
                <a:cs typeface="Arial"/>
                <a:sym typeface="Arial"/>
              </a:rPr>
              <a:t>Divina</a:t>
            </a:r>
            <a:r>
              <a:rPr lang="en-US" sz="1400" b="0" i="0" u="none" strike="noStrike" cap="none" baseline="0" dirty="0">
                <a:solidFill>
                  <a:schemeClr val="dk1"/>
                </a:solidFill>
                <a:latin typeface="Arial"/>
                <a:ea typeface="Arial"/>
                <a:cs typeface="Arial"/>
                <a:sym typeface="Arial"/>
              </a:rPr>
              <a:t>)</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Fasting</a:t>
            </a:r>
          </a:p>
          <a:p>
            <a:pPr marL="0" marR="0" lvl="0" indent="0" algn="l" rtl="0">
              <a:spcBef>
                <a:spcPts val="280"/>
              </a:spcBef>
              <a:spcAft>
                <a:spcPts val="0"/>
              </a:spcAft>
              <a:buClr>
                <a:schemeClr val="accent1"/>
              </a:buClr>
              <a:buFont typeface="Arial"/>
              <a:buNone/>
            </a:pPr>
            <a:endParaRPr sz="1400" b="0" i="0" u="none" strike="noStrike" cap="none" baseline="0" dirty="0">
              <a:solidFill>
                <a:schemeClr val="dk1"/>
              </a:solidFill>
              <a:latin typeface="Arial"/>
              <a:ea typeface="Arial"/>
              <a:cs typeface="Arial"/>
              <a:sym typeface="Arial"/>
            </a:endParaRPr>
          </a:p>
        </p:txBody>
      </p:sp>
      <p:sp>
        <p:nvSpPr>
          <p:cNvPr id="259" name="Shape 259"/>
          <p:cNvSpPr txBox="1">
            <a:spLocks noGrp="1"/>
          </p:cNvSpPr>
          <p:nvPr>
            <p:ph type="body" idx="3"/>
          </p:nvPr>
        </p:nvSpPr>
        <p:spPr>
          <a:xfrm>
            <a:off x="2913061" y="1981200"/>
            <a:ext cx="2201862" cy="5762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1500" b="0" i="0" u="none" strike="noStrike" cap="none" baseline="0">
                <a:solidFill>
                  <a:schemeClr val="accent1"/>
                </a:solidFill>
                <a:latin typeface="Arial"/>
                <a:ea typeface="Arial"/>
                <a:cs typeface="Arial"/>
                <a:sym typeface="Arial"/>
              </a:rPr>
              <a:t>Outward Disciplines</a:t>
            </a:r>
          </a:p>
        </p:txBody>
      </p:sp>
      <p:sp>
        <p:nvSpPr>
          <p:cNvPr id="260" name="Shape 260"/>
          <p:cNvSpPr txBox="1">
            <a:spLocks noGrp="1"/>
          </p:cNvSpPr>
          <p:nvPr>
            <p:ph type="body" idx="4"/>
          </p:nvPr>
        </p:nvSpPr>
        <p:spPr>
          <a:xfrm>
            <a:off x="2905125" y="2667000"/>
            <a:ext cx="2209799" cy="3589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Simplicity</a:t>
            </a:r>
          </a:p>
          <a:p>
            <a:pPr marL="0" marR="0" lvl="0" indent="0" algn="l" rtl="0">
              <a:lnSpc>
                <a:spcPct val="100000"/>
              </a:lnSpc>
              <a:spcBef>
                <a:spcPts val="32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Solitude</a:t>
            </a:r>
          </a:p>
          <a:p>
            <a:pPr marL="0" marR="0" lvl="0" indent="0" algn="l" rtl="0">
              <a:lnSpc>
                <a:spcPct val="100000"/>
              </a:lnSpc>
              <a:spcBef>
                <a:spcPts val="32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Submission</a:t>
            </a:r>
          </a:p>
          <a:p>
            <a:pPr marL="0" marR="0" lvl="0" indent="0" algn="l" rtl="0">
              <a:lnSpc>
                <a:spcPct val="100000"/>
              </a:lnSpc>
              <a:spcBef>
                <a:spcPts val="32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Service</a:t>
            </a:r>
          </a:p>
        </p:txBody>
      </p:sp>
      <p:sp>
        <p:nvSpPr>
          <p:cNvPr id="261" name="Shape 261"/>
          <p:cNvSpPr txBox="1">
            <a:spLocks noGrp="1"/>
          </p:cNvSpPr>
          <p:nvPr>
            <p:ph type="body" idx="5"/>
          </p:nvPr>
        </p:nvSpPr>
        <p:spPr>
          <a:xfrm>
            <a:off x="5343525" y="1981200"/>
            <a:ext cx="2198687" cy="5762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1500" b="0" i="0" u="none" strike="noStrike" cap="none" baseline="0">
                <a:solidFill>
                  <a:schemeClr val="accent1"/>
                </a:solidFill>
                <a:latin typeface="Arial"/>
                <a:ea typeface="Arial"/>
                <a:cs typeface="Arial"/>
                <a:sym typeface="Arial"/>
              </a:rPr>
              <a:t>Corporate Disciplines</a:t>
            </a:r>
          </a:p>
        </p:txBody>
      </p:sp>
      <p:sp>
        <p:nvSpPr>
          <p:cNvPr id="262" name="Shape 262"/>
          <p:cNvSpPr txBox="1">
            <a:spLocks noGrp="1"/>
          </p:cNvSpPr>
          <p:nvPr>
            <p:ph type="body" idx="6"/>
          </p:nvPr>
        </p:nvSpPr>
        <p:spPr>
          <a:xfrm>
            <a:off x="5343525" y="2667000"/>
            <a:ext cx="2198687" cy="3589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Confession</a:t>
            </a:r>
          </a:p>
          <a:p>
            <a:pPr marL="0" marR="0" lvl="0" indent="0" algn="l" rtl="0">
              <a:lnSpc>
                <a:spcPct val="100000"/>
              </a:lnSpc>
              <a:spcBef>
                <a:spcPts val="32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Worship</a:t>
            </a:r>
          </a:p>
          <a:p>
            <a:pPr marL="0" marR="0" lvl="0" indent="0" algn="l" rtl="0">
              <a:lnSpc>
                <a:spcPct val="100000"/>
              </a:lnSpc>
              <a:spcBef>
                <a:spcPts val="32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Guidance</a:t>
            </a:r>
          </a:p>
          <a:p>
            <a:pPr marL="0" marR="0" lvl="0" indent="0" algn="l" rtl="0">
              <a:lnSpc>
                <a:spcPct val="100000"/>
              </a:lnSpc>
              <a:spcBef>
                <a:spcPts val="32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Celebration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dirty="0">
                <a:solidFill>
                  <a:schemeClr val="dk2"/>
                </a:solidFill>
                <a:latin typeface="Garamond" panose="02020404030301010803" pitchFamily="18" charset="0"/>
                <a:sym typeface="Arial"/>
              </a:rPr>
              <a:t>Prayer	</a:t>
            </a:r>
          </a:p>
        </p:txBody>
      </p:sp>
      <p:sp>
        <p:nvSpPr>
          <p:cNvPr id="268" name="Shape 268"/>
          <p:cNvSpPr txBox="1">
            <a:spLocks noGrp="1"/>
          </p:cNvSpPr>
          <p:nvPr>
            <p:ph type="body" idx="1"/>
          </p:nvPr>
        </p:nvSpPr>
        <p:spPr>
          <a:xfrm>
            <a:off x="1008062" y="1684336"/>
            <a:ext cx="7772400" cy="445452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Prayer – various types of prayer include:</a:t>
            </a:r>
          </a:p>
          <a:p>
            <a:pPr marL="742950" marR="0" lvl="1" indent="-285750" algn="l" rtl="0">
              <a:lnSpc>
                <a:spcPct val="100000"/>
              </a:lnSpc>
              <a:spcBef>
                <a:spcPts val="40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Petition – asking for something for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oneself</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0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Intercession – asking for something for someone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	else</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0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Confession – admitting wrongdoing and asking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	forgiveness</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0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Lamentation – crying in distress and asking for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	vindication</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0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Adoration – giving honor and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praise</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0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Invocation – summoning the presence of a Higher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	Power</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0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Thanksgiving – offering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gratitude</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dirty="0">
                <a:solidFill>
                  <a:schemeClr val="dk2"/>
                </a:solidFill>
                <a:latin typeface="Garamond" panose="02020404030301010803" pitchFamily="18" charset="0"/>
                <a:sym typeface="Arial"/>
              </a:rPr>
              <a:t>Contemplation/Meditation</a:t>
            </a:r>
          </a:p>
        </p:txBody>
      </p:sp>
      <p:pic>
        <p:nvPicPr>
          <p:cNvPr id="274" name="Shape 274"/>
          <p:cNvPicPr preferRelativeResize="0"/>
          <p:nvPr/>
        </p:nvPicPr>
        <p:blipFill rotWithShape="1">
          <a:blip r:embed="rId3">
            <a:alphaModFix/>
          </a:blip>
          <a:srcRect/>
          <a:stretch/>
        </p:blipFill>
        <p:spPr>
          <a:xfrm>
            <a:off x="609600" y="4572000"/>
            <a:ext cx="2814637" cy="1871662"/>
          </a:xfrm>
          <a:prstGeom prst="rect">
            <a:avLst/>
          </a:prstGeom>
          <a:noFill/>
          <a:ln>
            <a:noFill/>
          </a:ln>
        </p:spPr>
      </p:pic>
      <p:sp>
        <p:nvSpPr>
          <p:cNvPr id="275" name="Shape 275"/>
          <p:cNvSpPr txBox="1">
            <a:spLocks noGrp="1"/>
          </p:cNvSpPr>
          <p:nvPr>
            <p:ph type="body" idx="1"/>
          </p:nvPr>
        </p:nvSpPr>
        <p:spPr>
          <a:xfrm>
            <a:off x="1008062" y="1684336"/>
            <a:ext cx="7772400" cy="445452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D3EAE8"/>
              </a:buClr>
              <a:buSzPct val="100000"/>
              <a:buFont typeface="Arial"/>
              <a:buChar char="•"/>
            </a:pPr>
            <a:r>
              <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Contemplation/Meditation – involves several means of gaining awareness of one’s inner thoughts and </a:t>
            </a:r>
            <a:r>
              <a:rPr lang="en-US" sz="24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feelings</a:t>
            </a:r>
            <a:endPar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80"/>
              </a:spcBef>
              <a:spcAft>
                <a:spcPts val="0"/>
              </a:spcAft>
              <a:buClr>
                <a:srgbClr val="D3EAE8"/>
              </a:buClr>
              <a:buSzPct val="100000"/>
              <a:buFont typeface="Arial"/>
              <a:buChar char="–"/>
            </a:pPr>
            <a:r>
              <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Counting </a:t>
            </a:r>
            <a:r>
              <a:rPr lang="en-US" sz="24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breaths</a:t>
            </a:r>
            <a:endPar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80"/>
              </a:spcBef>
              <a:spcAft>
                <a:spcPts val="0"/>
              </a:spcAft>
              <a:buClr>
                <a:srgbClr val="D3EAE8"/>
              </a:buClr>
              <a:buSzPct val="100000"/>
              <a:buFont typeface="Arial"/>
              <a:buChar char="–"/>
            </a:pPr>
            <a:r>
              <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Attending to a repeated </a:t>
            </a:r>
            <a:r>
              <a:rPr lang="en-US" sz="24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thought</a:t>
            </a:r>
            <a:endPar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80"/>
              </a:spcBef>
              <a:spcAft>
                <a:spcPts val="0"/>
              </a:spcAft>
              <a:buClr>
                <a:srgbClr val="D3EAE8"/>
              </a:buClr>
              <a:buSzPct val="100000"/>
              <a:buFont typeface="Arial"/>
              <a:buChar char="–"/>
            </a:pPr>
            <a:r>
              <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Focusing on an internal or external </a:t>
            </a:r>
            <a:r>
              <a:rPr lang="en-US" sz="24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stimulus</a:t>
            </a:r>
            <a:endPar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2743200" marR="0" lvl="2" indent="-220663" algn="l" rtl="0">
              <a:lnSpc>
                <a:spcPct val="100000"/>
              </a:lnSpc>
              <a:spcBef>
                <a:spcPts val="480"/>
              </a:spcBef>
              <a:spcAft>
                <a:spcPts val="0"/>
              </a:spcAft>
              <a:buClr>
                <a:srgbClr val="D3EAE8"/>
              </a:buClr>
              <a:buSzPct val="100000"/>
              <a:buFont typeface="Arial"/>
              <a:buChar char="•"/>
            </a:pPr>
            <a:r>
              <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Quotation</a:t>
            </a:r>
          </a:p>
          <a:p>
            <a:pPr marL="2743200" marR="0" lvl="2" indent="-220663" algn="l" rtl="0">
              <a:lnSpc>
                <a:spcPct val="100000"/>
              </a:lnSpc>
              <a:spcBef>
                <a:spcPts val="480"/>
              </a:spcBef>
              <a:spcAft>
                <a:spcPts val="0"/>
              </a:spcAft>
              <a:buClr>
                <a:srgbClr val="D3EAE8"/>
              </a:buClr>
              <a:buSzPct val="100000"/>
              <a:buFont typeface="Arial"/>
              <a:buChar char="•"/>
            </a:pPr>
            <a:r>
              <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Passage from a holy book</a:t>
            </a:r>
          </a:p>
          <a:p>
            <a:pPr marL="2743200" marR="0" lvl="2" indent="-220663" algn="l" rtl="0">
              <a:lnSpc>
                <a:spcPct val="100000"/>
              </a:lnSpc>
              <a:spcBef>
                <a:spcPts val="480"/>
              </a:spcBef>
              <a:spcAft>
                <a:spcPts val="0"/>
              </a:spcAft>
              <a:buClr>
                <a:srgbClr val="D3EAE8"/>
              </a:buClr>
              <a:buSzPct val="100000"/>
              <a:buFont typeface="Arial"/>
              <a:buChar char="•"/>
            </a:pPr>
            <a:r>
              <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An object that has personal </a:t>
            </a:r>
            <a:r>
              <a:rPr lang="en-US" sz="24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meaning</a:t>
            </a:r>
            <a:endParaRPr lang="en-US" sz="24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dirty="0">
                <a:solidFill>
                  <a:schemeClr val="dk2"/>
                </a:solidFill>
                <a:latin typeface="Garamond" panose="02020404030301010803" pitchFamily="18" charset="0"/>
                <a:sym typeface="Arial"/>
              </a:rPr>
              <a:t>Study</a:t>
            </a:r>
          </a:p>
        </p:txBody>
      </p:sp>
      <p:pic>
        <p:nvPicPr>
          <p:cNvPr id="281" name="Shape 281"/>
          <p:cNvPicPr preferRelativeResize="0"/>
          <p:nvPr/>
        </p:nvPicPr>
        <p:blipFill rotWithShape="1">
          <a:blip r:embed="rId3">
            <a:alphaModFix/>
          </a:blip>
          <a:srcRect/>
          <a:stretch/>
        </p:blipFill>
        <p:spPr>
          <a:xfrm>
            <a:off x="5345112" y="4038600"/>
            <a:ext cx="3429000" cy="2584450"/>
          </a:xfrm>
          <a:prstGeom prst="rect">
            <a:avLst/>
          </a:prstGeom>
          <a:noFill/>
          <a:ln>
            <a:noFill/>
          </a:ln>
        </p:spPr>
      </p:pic>
      <p:sp>
        <p:nvSpPr>
          <p:cNvPr id="282" name="Shape 282"/>
          <p:cNvSpPr txBox="1">
            <a:spLocks noGrp="1"/>
          </p:cNvSpPr>
          <p:nvPr>
            <p:ph type="body" idx="1"/>
          </p:nvPr>
        </p:nvSpPr>
        <p:spPr>
          <a:xfrm>
            <a:off x="1008062" y="1684336"/>
            <a:ext cx="7772400" cy="445452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D3EAE8"/>
              </a:buClr>
              <a:buSzPct val="100000"/>
              <a:buFont typeface="Arial"/>
              <a:buChar char="•"/>
            </a:pPr>
            <a:r>
              <a:rPr lang="en-US" sz="2200" b="0" i="0" u="none" strike="noStrike" cap="none" baseline="0" dirty="0" err="1">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Lectio</a:t>
            </a:r>
            <a:r>
              <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 </a:t>
            </a:r>
            <a:r>
              <a:rPr lang="en-US" sz="2200" b="0" i="0" u="none" strike="noStrike" cap="none" baseline="0" dirty="0" err="1">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Divina</a:t>
            </a:r>
            <a:r>
              <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 (Reading Holy Writings)</a:t>
            </a:r>
          </a:p>
          <a:p>
            <a:pPr marL="742950" marR="0" lvl="1" indent="-285750" algn="l" rtl="0">
              <a:lnSpc>
                <a:spcPct val="90000"/>
              </a:lnSpc>
              <a:spcBef>
                <a:spcPts val="440"/>
              </a:spcBef>
              <a:spcAft>
                <a:spcPts val="0"/>
              </a:spcAft>
              <a:buClr>
                <a:srgbClr val="D3EAE8"/>
              </a:buClr>
              <a:buSzPct val="100000"/>
              <a:buFont typeface="Arial"/>
              <a:buChar char="–"/>
            </a:pPr>
            <a:r>
              <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Is often associated with meditation and </a:t>
            </a:r>
            <a:r>
              <a:rPr lang="en-US" sz="22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contemplation</a:t>
            </a:r>
            <a:endPar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90000"/>
              </a:lnSpc>
              <a:spcBef>
                <a:spcPts val="440"/>
              </a:spcBef>
              <a:spcAft>
                <a:spcPts val="0"/>
              </a:spcAft>
              <a:buClr>
                <a:srgbClr val="D3EAE8"/>
              </a:buClr>
              <a:buSzPct val="100000"/>
              <a:buFont typeface="Arial"/>
              <a:buChar char="–"/>
            </a:pPr>
            <a:r>
              <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Can also be done in groups and many religious institutions use this as a form of </a:t>
            </a:r>
            <a:r>
              <a:rPr lang="en-US" sz="2200" b="0" i="0" u="none" strike="noStrike" cap="none" baseline="0" dirty="0" err="1"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praye</a:t>
            </a:r>
            <a:r>
              <a:rPr lang="en-US" sz="22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a:t>
            </a:r>
            <a:endPar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90000"/>
              </a:lnSpc>
              <a:spcBef>
                <a:spcPts val="440"/>
              </a:spcBef>
              <a:spcAft>
                <a:spcPts val="0"/>
              </a:spcAft>
              <a:buClr>
                <a:srgbClr val="D3EAE8"/>
              </a:buClr>
              <a:buSzPct val="100000"/>
              <a:buFont typeface="Arial"/>
              <a:buChar char="–"/>
            </a:pPr>
            <a:r>
              <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One reads a passage from a holy book (Bible</a:t>
            </a:r>
            <a:r>
              <a:rPr lang="en-US" sz="22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 </a:t>
            </a:r>
            <a:r>
              <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The person is encouraged to read a short passage,</a:t>
            </a:r>
            <a:r>
              <a:rPr lang="en-US" sz="22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 </a:t>
            </a:r>
            <a:r>
              <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listening with their heart to what is being read or </a:t>
            </a:r>
            <a:r>
              <a:rPr lang="en-US" sz="22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said </a:t>
            </a:r>
            <a:endPar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90000"/>
              </a:lnSpc>
              <a:spcBef>
                <a:spcPts val="440"/>
              </a:spcBef>
              <a:spcAft>
                <a:spcPts val="0"/>
              </a:spcAft>
              <a:buClr>
                <a:srgbClr val="D3EAE8"/>
              </a:buClr>
              <a:buSzPct val="100000"/>
              <a:buFont typeface="Arial"/>
              <a:buChar char="–"/>
            </a:pPr>
            <a:r>
              <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The person may repeat one word or phrase over and over, contemplating it’s meaning to them in that </a:t>
            </a:r>
            <a:r>
              <a:rPr lang="en-US" sz="22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moment</a:t>
            </a:r>
            <a:endPar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342900" marR="0" lvl="0" indent="-342900" algn="l" rtl="0">
              <a:lnSpc>
                <a:spcPct val="90000"/>
              </a:lnSpc>
              <a:spcBef>
                <a:spcPts val="440"/>
              </a:spcBef>
              <a:spcAft>
                <a:spcPts val="0"/>
              </a:spcAft>
              <a:buClr>
                <a:srgbClr val="D3EAE8"/>
              </a:buClr>
              <a:buSzPct val="100000"/>
              <a:buFont typeface="Arial"/>
              <a:buChar char="•"/>
            </a:pPr>
            <a:r>
              <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Brief use of LD – see </a:t>
            </a:r>
            <a:r>
              <a:rPr lang="en-US" sz="22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handout</a:t>
            </a:r>
            <a:endPar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342900" marR="0" lvl="0" indent="-342900" algn="l" rtl="0">
              <a:lnSpc>
                <a:spcPct val="90000"/>
              </a:lnSpc>
              <a:spcBef>
                <a:spcPts val="440"/>
              </a:spcBef>
              <a:spcAft>
                <a:spcPts val="0"/>
              </a:spcAft>
              <a:buClr>
                <a:srgbClr val="D3EAE8"/>
              </a:buClr>
              <a:buSzPct val="100000"/>
              <a:buFont typeface="Arial"/>
              <a:buChar char="•"/>
            </a:pPr>
            <a:r>
              <a:rPr lang="en-US" sz="22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http://ocarm.org/en/content/lectio/what-lectio-divina</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dirty="0">
                <a:solidFill>
                  <a:schemeClr val="dk2"/>
                </a:solidFill>
                <a:latin typeface="Garamond" panose="02020404030301010803" pitchFamily="18" charset="0"/>
                <a:sym typeface="Arial"/>
              </a:rPr>
              <a:t>Forgiveness</a:t>
            </a:r>
          </a:p>
        </p:txBody>
      </p:sp>
      <p:pic>
        <p:nvPicPr>
          <p:cNvPr id="288" name="Shape 288"/>
          <p:cNvPicPr preferRelativeResize="0"/>
          <p:nvPr/>
        </p:nvPicPr>
        <p:blipFill rotWithShape="1">
          <a:blip r:embed="rId3">
            <a:alphaModFix/>
          </a:blip>
          <a:srcRect/>
          <a:stretch/>
        </p:blipFill>
        <p:spPr>
          <a:xfrm>
            <a:off x="6629400" y="609600"/>
            <a:ext cx="2009774" cy="1339850"/>
          </a:xfrm>
          <a:prstGeom prst="rect">
            <a:avLst/>
          </a:prstGeom>
          <a:noFill/>
          <a:ln>
            <a:noFill/>
          </a:ln>
        </p:spPr>
      </p:pic>
      <p:sp>
        <p:nvSpPr>
          <p:cNvPr id="289" name="Shape 289"/>
          <p:cNvSpPr txBox="1">
            <a:spLocks noGrp="1"/>
          </p:cNvSpPr>
          <p:nvPr>
            <p:ph type="body" idx="1"/>
          </p:nvPr>
        </p:nvSpPr>
        <p:spPr>
          <a:xfrm>
            <a:off x="1008062" y="1684336"/>
            <a:ext cx="7772400" cy="445452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Forgiveness – choosing to forgive someone for having wronged you OR choosing to forgive oneself for wrongs you have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committed</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0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Forgiveness is a process. Often devout people try to forgive others before they have resolved important issues of hurt, shame, guilt, and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boundaries</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0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Therapists may want to assist the client work through feelings of anger, betrayal, denial, gaining awareness that they have been hurt or abused, providing opportunities to express feelings of anger, hurt, rage, and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shame </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a:p>
            <a:pPr marL="742950" marR="0" lvl="1" indent="-285750" algn="l" rtl="0">
              <a:lnSpc>
                <a:spcPct val="100000"/>
              </a:lnSpc>
              <a:spcBef>
                <a:spcPts val="400"/>
              </a:spcBef>
              <a:spcAft>
                <a:spcPts val="0"/>
              </a:spcAft>
              <a:buClr>
                <a:srgbClr val="D3EAE8"/>
              </a:buClr>
              <a:buSzPct val="100000"/>
              <a:buFont typeface="Arial"/>
              <a:buChar char="–"/>
            </a:pPr>
            <a:r>
              <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Boundary repair may be necessary in order to ensure the abuse does not </a:t>
            </a:r>
            <a:r>
              <a:rPr lang="en-US" sz="2000" b="0" i="0" u="none" strike="noStrike" cap="none" baseline="0" dirty="0" smtClean="0">
                <a:solidFill>
                  <a:srgbClr val="D3EAE8"/>
                </a:solidFill>
                <a:latin typeface="Verdana" panose="020B0604030504040204" pitchFamily="34" charset="0"/>
                <a:ea typeface="Verdana" panose="020B0604030504040204" pitchFamily="34" charset="0"/>
                <a:cs typeface="Verdana" panose="020B0604030504040204" pitchFamily="34" charset="0"/>
                <a:sym typeface="Arial"/>
              </a:rPr>
              <a:t>continue </a:t>
            </a:r>
            <a:endParaRPr lang="en-US" sz="2000" b="0" i="0" u="none" strike="noStrike" cap="none" baseline="0" dirty="0">
              <a:solidFill>
                <a:srgbClr val="D3EAE8"/>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966787" y="444500"/>
            <a:ext cx="7958137" cy="3175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none" strike="noStrike" cap="none" baseline="0" dirty="0">
                <a:solidFill>
                  <a:schemeClr val="dk2"/>
                </a:solidFill>
                <a:latin typeface="Garamond" panose="02020404030301010803" pitchFamily="18" charset="0"/>
                <a:sym typeface="Arial"/>
              </a:rPr>
              <a:t>Mantra Making</a:t>
            </a:r>
          </a:p>
        </p:txBody>
      </p:sp>
      <p:sp>
        <p:nvSpPr>
          <p:cNvPr id="295" name="Shape 295"/>
          <p:cNvSpPr txBox="1">
            <a:spLocks noGrp="1"/>
          </p:cNvSpPr>
          <p:nvPr>
            <p:ph type="body" idx="1"/>
          </p:nvPr>
        </p:nvSpPr>
        <p:spPr>
          <a:xfrm>
            <a:off x="1008062" y="1684336"/>
            <a:ext cx="7772400" cy="4454525"/>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296" name="Shape 296"/>
          <p:cNvPicPr preferRelativeResize="0"/>
          <p:nvPr/>
        </p:nvPicPr>
        <p:blipFill rotWithShape="1">
          <a:blip r:embed="rId3">
            <a:alphaModFix/>
          </a:blip>
          <a:srcRect/>
          <a:stretch/>
        </p:blipFill>
        <p:spPr>
          <a:xfrm>
            <a:off x="304800" y="1066800"/>
            <a:ext cx="8686800" cy="533399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302" name="Shape 302"/>
          <p:cNvPicPr preferRelativeResize="0">
            <a:picLocks noGrp="1"/>
          </p:cNvPicPr>
          <p:nvPr>
            <p:ph type="body" idx="1"/>
          </p:nvPr>
        </p:nvPicPr>
        <p:blipFill rotWithShape="1">
          <a:blip r:embed="rId3">
            <a:alphaModFix/>
          </a:blip>
          <a:srcRect/>
          <a:stretch/>
        </p:blipFill>
        <p:spPr>
          <a:xfrm>
            <a:off x="609600" y="228600"/>
            <a:ext cx="8077199" cy="591026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none" strike="noStrike" cap="none" baseline="0" dirty="0">
                <a:solidFill>
                  <a:schemeClr val="dk2"/>
                </a:solidFill>
                <a:latin typeface="Garamond" panose="02020404030301010803" pitchFamily="18" charset="0"/>
                <a:sym typeface="Arial"/>
              </a:rPr>
              <a:t>Further Your Understanding</a:t>
            </a:r>
          </a:p>
        </p:txBody>
      </p:sp>
      <p:sp>
        <p:nvSpPr>
          <p:cNvPr id="308" name="Shape 308"/>
          <p:cNvSpPr txBox="1">
            <a:spLocks noGrp="1"/>
          </p:cNvSpPr>
          <p:nvPr>
            <p:ph type="body" idx="1"/>
          </p:nvPr>
        </p:nvSpPr>
        <p:spPr>
          <a:xfrm>
            <a:off x="1008062" y="1684336"/>
            <a:ext cx="7772400" cy="445452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200" b="0" i="0" u="none" strike="noStrike" cap="none" baseline="0"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Make a commitment to speak your mantra two times today or tomorrow. Pay attention to when, where and how you say it. When is it helpful? What does it do for you?</a:t>
            </a:r>
          </a:p>
          <a:p>
            <a:pPr marL="342900" marR="0" lvl="0" indent="-342900" algn="l" rtl="0">
              <a:lnSpc>
                <a:spcPct val="100000"/>
              </a:lnSpc>
              <a:spcBef>
                <a:spcPts val="480"/>
              </a:spcBef>
              <a:spcAft>
                <a:spcPts val="0"/>
              </a:spcAft>
              <a:buClr>
                <a:schemeClr val="dk1"/>
              </a:buClr>
              <a:buSzPct val="100000"/>
              <a:buFont typeface="Arial"/>
              <a:buChar char="•"/>
            </a:pPr>
            <a:r>
              <a:rPr lang="en-US" sz="2200" b="0" i="0" u="none" strike="noStrike" cap="none" baseline="0"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Is there a book or song that inspires you to reconnect with your faith and/or intuition?</a:t>
            </a:r>
          </a:p>
          <a:p>
            <a:pPr marL="342900" marR="0" lvl="0" indent="-342900" algn="l" rtl="0">
              <a:lnSpc>
                <a:spcPct val="100000"/>
              </a:lnSpc>
              <a:spcBef>
                <a:spcPts val="640"/>
              </a:spcBef>
              <a:spcAft>
                <a:spcPts val="0"/>
              </a:spcAft>
              <a:buClr>
                <a:schemeClr val="dk1"/>
              </a:buClr>
              <a:buSzPct val="133333"/>
              <a:buFont typeface="Arial"/>
              <a:buChar char="•"/>
            </a:pPr>
            <a:r>
              <a:rPr lang="en-US" sz="2200" b="0" i="0" u="none" strike="noStrike" cap="none" baseline="0"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Create some white space in your life. Put one hour of time a week on your calendar and protect it like you'd protect an important meeting or a doctor's appointment. Don't clean or work on your to-do list. Get quiet. If you feel like you're coming out of your skin, welcome to the club. It means we need more practice. </a:t>
            </a:r>
            <a:br>
              <a:rPr lang="en-US" sz="2200" b="0" i="0" u="none" strike="noStrike" cap="none" baseline="0"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br>
            <a:r>
              <a:rPr lang="en-US" sz="3200" b="0" i="0" u="none" strike="noStrike" cap="none" baseline="0" dirty="0">
                <a:solidFill>
                  <a:schemeClr val="dk1"/>
                </a:solidFill>
                <a:latin typeface="Arial"/>
                <a:ea typeface="Arial"/>
                <a:cs typeface="Arial"/>
                <a:sym typeface="Arial"/>
              </a:rPr>
              <a:t/>
            </a:r>
            <a:br>
              <a:rPr lang="en-US" sz="3200" b="0" i="0" u="none" strike="noStrike" cap="none" baseline="0" dirty="0">
                <a:solidFill>
                  <a:schemeClr val="dk1"/>
                </a:solidFill>
                <a:latin typeface="Arial"/>
                <a:ea typeface="Arial"/>
                <a:cs typeface="Arial"/>
                <a:sym typeface="Arial"/>
              </a:rPr>
            </a:br>
            <a:r>
              <a:rPr lang="en-US" sz="3200" b="0" i="0" u="none" strike="noStrike" cap="none" baseline="0" dirty="0">
                <a:solidFill>
                  <a:schemeClr val="dk1"/>
                </a:solidFill>
                <a:latin typeface="Arial"/>
                <a:ea typeface="Arial"/>
                <a:cs typeface="Arial"/>
                <a:sym typeface="Arial"/>
              </a:rPr>
              <a:t/>
            </a:r>
            <a:br>
              <a:rPr lang="en-US" sz="3200" b="0" i="0" u="none" strike="noStrike" cap="none" baseline="0" dirty="0">
                <a:solidFill>
                  <a:schemeClr val="dk1"/>
                </a:solidFill>
                <a:latin typeface="Arial"/>
                <a:ea typeface="Arial"/>
                <a:cs typeface="Arial"/>
                <a:sym typeface="Arial"/>
              </a:rPr>
            </a:br>
            <a:r>
              <a:rPr lang="en-US" sz="3200" b="0" i="0" u="none" strike="noStrike" cap="none" baseline="0" dirty="0">
                <a:solidFill>
                  <a:schemeClr val="dk1"/>
                </a:solidFill>
                <a:latin typeface="Arial"/>
                <a:ea typeface="Arial"/>
                <a:cs typeface="Arial"/>
                <a:sym typeface="Arial"/>
              </a:rPr>
              <a:t/>
            </a:r>
            <a:br>
              <a:rPr lang="en-US" sz="3200" b="0" i="0" u="none" strike="noStrike" cap="none" baseline="0" dirty="0">
                <a:solidFill>
                  <a:schemeClr val="dk1"/>
                </a:solidFill>
                <a:latin typeface="Arial"/>
                <a:ea typeface="Arial"/>
                <a:cs typeface="Arial"/>
                <a:sym typeface="Arial"/>
              </a:rPr>
            </a:br>
            <a:r>
              <a:rPr lang="en-US" sz="3200" b="0" i="0" u="none" strike="noStrike" cap="none" baseline="0" dirty="0">
                <a:solidFill>
                  <a:schemeClr val="dk1"/>
                </a:solidFill>
                <a:latin typeface="Arial"/>
                <a:ea typeface="Arial"/>
                <a:cs typeface="Arial"/>
                <a:sym typeface="Arial"/>
              </a:rPr>
              <a:t/>
            </a:r>
            <a:br>
              <a:rPr lang="en-US" sz="3200" b="0" i="0" u="none" strike="noStrike" cap="none" baseline="0" dirty="0">
                <a:solidFill>
                  <a:schemeClr val="dk1"/>
                </a:solidFill>
                <a:latin typeface="Arial"/>
                <a:ea typeface="Arial"/>
                <a:cs typeface="Arial"/>
                <a:sym typeface="Arial"/>
              </a:rPr>
            </a:br>
            <a:endParaRPr lang="en-US" sz="3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966787" y="304800"/>
            <a:ext cx="7958137" cy="1600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400" b="1" i="0" u="none" strike="noStrike" cap="none" baseline="0" dirty="0">
                <a:solidFill>
                  <a:schemeClr val="dk2"/>
                </a:solidFill>
                <a:latin typeface="Garamond"/>
                <a:ea typeface="Garamond"/>
                <a:cs typeface="Garamond"/>
                <a:sym typeface="Garamond"/>
              </a:rPr>
              <a:t>Spirituality? A sense of oneness &amp; interconnectedness that leads</a:t>
            </a:r>
          </a:p>
        </p:txBody>
      </p:sp>
      <p:pic>
        <p:nvPicPr>
          <p:cNvPr id="145" name="Shape 145"/>
          <p:cNvPicPr preferRelativeResize="0">
            <a:picLocks noGrp="1"/>
          </p:cNvPicPr>
          <p:nvPr>
            <p:ph type="body" idx="1"/>
          </p:nvPr>
        </p:nvPicPr>
        <p:blipFill rotWithShape="1">
          <a:blip r:embed="rId3">
            <a:alphaModFix/>
          </a:blip>
          <a:srcRect/>
          <a:stretch/>
        </p:blipFill>
        <p:spPr>
          <a:xfrm>
            <a:off x="1143000" y="2209800"/>
            <a:ext cx="3809999" cy="3673475"/>
          </a:xfrm>
          <a:prstGeom prst="rect">
            <a:avLst/>
          </a:prstGeom>
          <a:noFill/>
          <a:ln>
            <a:noFill/>
          </a:ln>
        </p:spPr>
      </p:pic>
      <p:sp>
        <p:nvSpPr>
          <p:cNvPr id="146" name="Shape 146"/>
          <p:cNvSpPr txBox="1">
            <a:spLocks noGrp="1"/>
          </p:cNvSpPr>
          <p:nvPr>
            <p:ph type="body" idx="2"/>
          </p:nvPr>
        </p:nvSpPr>
        <p:spPr>
          <a:xfrm>
            <a:off x="4970462" y="2057400"/>
            <a:ext cx="3809999" cy="40814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3200" b="1" i="0" u="none" strike="noStrike" cap="none" baseline="0" dirty="0">
                <a:solidFill>
                  <a:schemeClr val="dk1"/>
                </a:solidFill>
                <a:latin typeface="Verdana"/>
                <a:ea typeface="Verdana"/>
                <a:cs typeface="Verdana"/>
                <a:sym typeface="Verdana"/>
              </a:rPr>
              <a:t>to</a:t>
            </a:r>
          </a:p>
          <a:p>
            <a:pPr marL="0" marR="0" lvl="0" indent="0" algn="l" rtl="0">
              <a:lnSpc>
                <a:spcPct val="100000"/>
              </a:lnSpc>
              <a:spcBef>
                <a:spcPts val="640"/>
              </a:spcBef>
              <a:spcAft>
                <a:spcPts val="0"/>
              </a:spcAft>
              <a:buClr>
                <a:schemeClr val="dk1"/>
              </a:buClr>
              <a:buSzPct val="100000"/>
              <a:buFont typeface="Verdana"/>
              <a:buChar char="•"/>
            </a:pPr>
            <a:r>
              <a:rPr lang="en-US" sz="3200" b="1" i="0" u="none" strike="noStrike" cap="none" baseline="0" dirty="0">
                <a:solidFill>
                  <a:schemeClr val="dk1"/>
                </a:solidFill>
                <a:latin typeface="Verdana"/>
                <a:ea typeface="Verdana"/>
                <a:cs typeface="Verdana"/>
                <a:sym typeface="Verdana"/>
              </a:rPr>
              <a:t>Authenticity</a:t>
            </a:r>
          </a:p>
          <a:p>
            <a:pPr marL="0" marR="0" lvl="0" indent="0" algn="l" rtl="0">
              <a:lnSpc>
                <a:spcPct val="100000"/>
              </a:lnSpc>
              <a:spcBef>
                <a:spcPts val="640"/>
              </a:spcBef>
              <a:spcAft>
                <a:spcPts val="0"/>
              </a:spcAft>
              <a:buClr>
                <a:schemeClr val="dk1"/>
              </a:buClr>
              <a:buSzPct val="100000"/>
              <a:buFont typeface="Verdana"/>
              <a:buChar char="•"/>
            </a:pPr>
            <a:r>
              <a:rPr lang="en-US" sz="3200" b="1" i="0" u="none" strike="noStrike" cap="none" baseline="0" dirty="0">
                <a:solidFill>
                  <a:schemeClr val="dk1"/>
                </a:solidFill>
                <a:latin typeface="Verdana"/>
                <a:ea typeface="Verdana"/>
                <a:cs typeface="Verdana"/>
                <a:sym typeface="Verdana"/>
              </a:rPr>
              <a:t>Compassion</a:t>
            </a:r>
          </a:p>
          <a:p>
            <a:pPr marL="0" marR="0" lvl="0" indent="0" algn="l" rtl="0">
              <a:lnSpc>
                <a:spcPct val="100000"/>
              </a:lnSpc>
              <a:spcBef>
                <a:spcPts val="640"/>
              </a:spcBef>
              <a:spcAft>
                <a:spcPts val="0"/>
              </a:spcAft>
              <a:buClr>
                <a:schemeClr val="dk1"/>
              </a:buClr>
              <a:buSzPct val="100000"/>
              <a:buFont typeface="Verdana"/>
              <a:buChar char="•"/>
            </a:pPr>
            <a:r>
              <a:rPr lang="en-US" sz="3200" b="1" i="0" u="none" strike="noStrike" cap="none" baseline="0" dirty="0">
                <a:solidFill>
                  <a:schemeClr val="dk1"/>
                </a:solidFill>
                <a:latin typeface="Verdana"/>
                <a:ea typeface="Verdana"/>
                <a:cs typeface="Verdana"/>
                <a:sym typeface="Verdana"/>
              </a:rPr>
              <a:t>Meaning </a:t>
            </a:r>
          </a:p>
          <a:p>
            <a:pPr marL="0" marR="0" lvl="0" indent="0" algn="ctr" rtl="0">
              <a:lnSpc>
                <a:spcPct val="100000"/>
              </a:lnSpc>
              <a:spcBef>
                <a:spcPts val="640"/>
              </a:spcBef>
              <a:spcAft>
                <a:spcPts val="0"/>
              </a:spcAft>
              <a:buClr>
                <a:schemeClr val="dk1"/>
              </a:buClr>
              <a:buSzPct val="25000"/>
              <a:buFont typeface="Verdana"/>
              <a:buNone/>
            </a:pPr>
            <a:r>
              <a:rPr lang="en-US" sz="3200" b="1" i="0" u="none" strike="noStrike" cap="none" baseline="0" dirty="0">
                <a:solidFill>
                  <a:schemeClr val="dk1"/>
                </a:solidFill>
                <a:latin typeface="Verdana"/>
                <a:ea typeface="Verdana"/>
                <a:cs typeface="Verdana"/>
                <a:sym typeface="Verdana"/>
              </a:rPr>
              <a:t>in and with</a:t>
            </a:r>
          </a:p>
          <a:p>
            <a:pPr marL="0" marR="0" lvl="0" indent="0" algn="ctr" rtl="0">
              <a:lnSpc>
                <a:spcPct val="100000"/>
              </a:lnSpc>
              <a:spcBef>
                <a:spcPts val="640"/>
              </a:spcBef>
              <a:spcAft>
                <a:spcPts val="0"/>
              </a:spcAft>
              <a:buClr>
                <a:schemeClr val="dk1"/>
              </a:buClr>
              <a:buSzPct val="25000"/>
              <a:buFont typeface="Verdana"/>
              <a:buNone/>
            </a:pPr>
            <a:r>
              <a:rPr lang="en-US" sz="3200" b="1" i="0" u="none" strike="noStrike" cap="none" baseline="0" dirty="0">
                <a:solidFill>
                  <a:schemeClr val="dk1"/>
                </a:solidFill>
                <a:latin typeface="Verdana"/>
                <a:ea typeface="Verdana"/>
                <a:cs typeface="Verdana"/>
                <a:sym typeface="Verdana"/>
              </a:rPr>
              <a:t> the universe</a:t>
            </a:r>
          </a:p>
          <a:p>
            <a:pPr marL="0" marR="0" lvl="0" indent="0" algn="r" rtl="0">
              <a:lnSpc>
                <a:spcPct val="100000"/>
              </a:lnSpc>
              <a:spcBef>
                <a:spcPts val="280"/>
              </a:spcBef>
              <a:spcAft>
                <a:spcPts val="0"/>
              </a:spcAft>
              <a:buClr>
                <a:schemeClr val="dk1"/>
              </a:buClr>
              <a:buSzPct val="25000"/>
              <a:buFont typeface="Verdana"/>
              <a:buNone/>
            </a:pPr>
            <a:r>
              <a:rPr lang="en-US" sz="1400" b="1" i="0" u="none" strike="noStrike" cap="none" baseline="0" dirty="0">
                <a:solidFill>
                  <a:schemeClr val="dk1"/>
                </a:solidFill>
                <a:latin typeface="Verdana"/>
                <a:ea typeface="Verdana"/>
                <a:cs typeface="Verdana"/>
                <a:sym typeface="Verdana"/>
              </a:rPr>
              <a:t>(</a:t>
            </a:r>
            <a:r>
              <a:rPr lang="en-US" sz="1400" b="0" i="0" u="none" strike="noStrike" cap="none" baseline="0" dirty="0">
                <a:solidFill>
                  <a:schemeClr val="dk1"/>
                </a:solidFill>
                <a:latin typeface="Arial"/>
                <a:ea typeface="Arial"/>
                <a:cs typeface="Arial"/>
                <a:sym typeface="Arial"/>
              </a:rPr>
              <a:t>Duran, </a:t>
            </a:r>
            <a:r>
              <a:rPr lang="en-US" sz="1400" b="0" i="0" u="none" strike="noStrike" cap="none" baseline="0" dirty="0" err="1">
                <a:solidFill>
                  <a:schemeClr val="dk1"/>
                </a:solidFill>
                <a:latin typeface="Arial"/>
                <a:ea typeface="Arial"/>
                <a:cs typeface="Arial"/>
                <a:sym typeface="Arial"/>
              </a:rPr>
              <a:t>Firehammer</a:t>
            </a:r>
            <a:r>
              <a:rPr lang="en-US" sz="1400" b="0" i="0" u="none" strike="noStrike" cap="none" baseline="0" dirty="0">
                <a:solidFill>
                  <a:schemeClr val="dk1"/>
                </a:solidFill>
                <a:latin typeface="Arial"/>
                <a:ea typeface="Arial"/>
                <a:cs typeface="Arial"/>
                <a:sym typeface="Arial"/>
              </a:rPr>
              <a:t>, &amp; Gonzalez, 2008</a:t>
            </a:r>
            <a:r>
              <a:rPr lang="en-US" sz="1400" b="1" i="0" u="none" strike="noStrike" cap="none" baseline="0" dirty="0">
                <a:solidFill>
                  <a:schemeClr val="dk1"/>
                </a:solidFill>
                <a:latin typeface="Verdana"/>
                <a:ea typeface="Verdana"/>
                <a:cs typeface="Verdana"/>
                <a:sym typeface="Verdana"/>
              </a:rPr>
              <a:t>)</a:t>
            </a:r>
          </a:p>
          <a:p>
            <a:pPr marL="0" marR="0" lvl="0" indent="0" algn="l" rtl="0">
              <a:spcBef>
                <a:spcPts val="0"/>
              </a:spcBef>
              <a:buNone/>
            </a:pPr>
            <a:endParaRPr sz="1400" b="1" i="0" u="none" strike="noStrike" cap="none" baseline="0" dirty="0">
              <a:solidFill>
                <a:schemeClr val="dk1"/>
              </a:solidFill>
              <a:latin typeface="Verdana"/>
              <a:ea typeface="Verdana"/>
              <a:cs typeface="Verdana"/>
              <a:sym typeface="Verdana"/>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800" b="1" i="0" u="none" strike="noStrike" cap="none" baseline="0">
                <a:solidFill>
                  <a:schemeClr val="dk2"/>
                </a:solidFill>
                <a:latin typeface="Garamond"/>
                <a:ea typeface="Garamond"/>
                <a:cs typeface="Garamond"/>
                <a:sym typeface="Garamond"/>
              </a:rPr>
              <a:t>Create a Spiritual Timeline</a:t>
            </a:r>
          </a:p>
        </p:txBody>
      </p:sp>
      <p:sp>
        <p:nvSpPr>
          <p:cNvPr id="314" name="Shape 314"/>
          <p:cNvSpPr txBox="1">
            <a:spLocks noGrp="1"/>
          </p:cNvSpPr>
          <p:nvPr>
            <p:ph type="body" idx="1"/>
          </p:nvPr>
        </p:nvSpPr>
        <p:spPr>
          <a:xfrm>
            <a:off x="1008062" y="2286000"/>
            <a:ext cx="3809999" cy="3852862"/>
          </a:xfrm>
          <a:prstGeom prst="rect">
            <a:avLst/>
          </a:prstGeom>
          <a:noFill/>
          <a:ln>
            <a:noFill/>
          </a:ln>
        </p:spPr>
        <p:txBody>
          <a:bodyPr lIns="91425" tIns="45700" rIns="91425" bIns="45700" anchor="t" anchorCtr="0">
            <a:noAutofit/>
          </a:bodyPr>
          <a:lstStyle/>
          <a:p>
            <a:pPr marL="742950" marR="0" lvl="1" indent="-285750" algn="l" rtl="0">
              <a:lnSpc>
                <a:spcPct val="100000"/>
              </a:lnSpc>
              <a:spcBef>
                <a:spcPts val="0"/>
              </a:spcBef>
              <a:spcAft>
                <a:spcPts val="0"/>
              </a:spcAft>
              <a:buClr>
                <a:schemeClr val="dk1"/>
              </a:buClr>
              <a:buSzPct val="100000"/>
              <a:buFont typeface="Verdana"/>
              <a:buChar char="–"/>
            </a:pPr>
            <a:r>
              <a:rPr lang="en-US" sz="2800" b="1" i="0" u="none" strike="noStrike" cap="none" baseline="0" dirty="0">
                <a:solidFill>
                  <a:schemeClr val="dk1"/>
                </a:solidFill>
                <a:latin typeface="Verdana"/>
                <a:ea typeface="Verdana"/>
                <a:cs typeface="Verdana"/>
                <a:sym typeface="Verdana"/>
              </a:rPr>
              <a:t>Defining milestones</a:t>
            </a:r>
          </a:p>
          <a:p>
            <a:pPr marL="742950" marR="0" lvl="1" indent="-285750" algn="l" rtl="0">
              <a:lnSpc>
                <a:spcPct val="100000"/>
              </a:lnSpc>
              <a:spcBef>
                <a:spcPts val="560"/>
              </a:spcBef>
              <a:spcAft>
                <a:spcPts val="0"/>
              </a:spcAft>
              <a:buClr>
                <a:schemeClr val="dk1"/>
              </a:buClr>
              <a:buSzPct val="100000"/>
              <a:buFont typeface="Verdana"/>
              <a:buChar char="–"/>
            </a:pPr>
            <a:r>
              <a:rPr lang="en-US" sz="2800" b="1" i="0" u="none" strike="noStrike" cap="none" baseline="0" dirty="0">
                <a:solidFill>
                  <a:schemeClr val="dk1"/>
                </a:solidFill>
                <a:latin typeface="Verdana"/>
                <a:ea typeface="Verdana"/>
                <a:cs typeface="Verdana"/>
                <a:sym typeface="Verdana"/>
              </a:rPr>
              <a:t>Rituals</a:t>
            </a:r>
          </a:p>
          <a:p>
            <a:pPr marL="742950" marR="0" lvl="1" indent="-285750" algn="l" rtl="0">
              <a:lnSpc>
                <a:spcPct val="100000"/>
              </a:lnSpc>
              <a:spcBef>
                <a:spcPts val="560"/>
              </a:spcBef>
              <a:spcAft>
                <a:spcPts val="0"/>
              </a:spcAft>
              <a:buClr>
                <a:schemeClr val="dk1"/>
              </a:buClr>
              <a:buSzPct val="100000"/>
              <a:buFont typeface="Verdana"/>
              <a:buChar char="–"/>
            </a:pPr>
            <a:r>
              <a:rPr lang="en-US" sz="2800" b="1" i="0" u="none" strike="noStrike" cap="none" baseline="0" dirty="0">
                <a:solidFill>
                  <a:schemeClr val="dk1"/>
                </a:solidFill>
                <a:latin typeface="Verdana"/>
                <a:ea typeface="Verdana"/>
                <a:cs typeface="Verdana"/>
                <a:sym typeface="Verdana"/>
              </a:rPr>
              <a:t>Spiritual events</a:t>
            </a:r>
          </a:p>
          <a:p>
            <a:pPr marL="742950" marR="0" lvl="1" indent="-285750" algn="l" rtl="0">
              <a:lnSpc>
                <a:spcPct val="100000"/>
              </a:lnSpc>
              <a:spcBef>
                <a:spcPts val="560"/>
              </a:spcBef>
              <a:spcAft>
                <a:spcPts val="0"/>
              </a:spcAft>
              <a:buClr>
                <a:schemeClr val="dk1"/>
              </a:buClr>
              <a:buSzPct val="100000"/>
              <a:buFont typeface="Verdana"/>
              <a:buChar char="–"/>
            </a:pPr>
            <a:r>
              <a:rPr lang="en-US" sz="2800" b="1" i="0" u="none" strike="noStrike" cap="none" baseline="0" dirty="0">
                <a:solidFill>
                  <a:schemeClr val="dk1"/>
                </a:solidFill>
                <a:latin typeface="Verdana"/>
                <a:ea typeface="Verdana"/>
                <a:cs typeface="Verdana"/>
                <a:sym typeface="Verdana"/>
              </a:rPr>
              <a:t>Spiritual guides</a:t>
            </a:r>
          </a:p>
          <a:p>
            <a:pPr marL="742950" marR="0" lvl="1" indent="-285750" algn="l" rtl="0">
              <a:lnSpc>
                <a:spcPct val="100000"/>
              </a:lnSpc>
              <a:spcBef>
                <a:spcPts val="560"/>
              </a:spcBef>
              <a:spcAft>
                <a:spcPts val="0"/>
              </a:spcAft>
              <a:buClr>
                <a:schemeClr val="dk1"/>
              </a:buClr>
              <a:buSzPct val="100000"/>
              <a:buFont typeface="Verdana"/>
              <a:buChar char="–"/>
            </a:pPr>
            <a:r>
              <a:rPr lang="en-US" sz="2800" b="1" i="0" u="none" strike="noStrike" cap="none" baseline="0" dirty="0">
                <a:solidFill>
                  <a:schemeClr val="dk1"/>
                </a:solidFill>
                <a:latin typeface="Verdana"/>
                <a:ea typeface="Verdana"/>
                <a:cs typeface="Verdana"/>
                <a:sym typeface="Verdana"/>
              </a:rPr>
              <a:t>Challenges</a:t>
            </a:r>
          </a:p>
          <a:p>
            <a:pPr marL="0" marR="0" lvl="0" indent="0" algn="l" rtl="0">
              <a:spcBef>
                <a:spcPts val="0"/>
              </a:spcBef>
              <a:buNone/>
            </a:pPr>
            <a:endParaRPr sz="2400" b="1" i="0" u="none" strike="noStrike" cap="none" baseline="0" dirty="0">
              <a:solidFill>
                <a:schemeClr val="dk1"/>
              </a:solidFill>
              <a:latin typeface="Verdana"/>
              <a:ea typeface="Verdana"/>
              <a:cs typeface="Verdana"/>
              <a:sym typeface="Verdana"/>
            </a:endParaRPr>
          </a:p>
        </p:txBody>
      </p:sp>
      <p:pic>
        <p:nvPicPr>
          <p:cNvPr id="315" name="Shape 315"/>
          <p:cNvPicPr preferRelativeResize="0">
            <a:picLocks noGrp="1"/>
          </p:cNvPicPr>
          <p:nvPr>
            <p:ph type="body" idx="2"/>
          </p:nvPr>
        </p:nvPicPr>
        <p:blipFill rotWithShape="1">
          <a:blip r:embed="rId3">
            <a:alphaModFix/>
          </a:blip>
          <a:srcRect/>
          <a:stretch/>
        </p:blipFill>
        <p:spPr>
          <a:xfrm>
            <a:off x="4343400" y="2362200"/>
            <a:ext cx="4495800" cy="31241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966787" y="304800"/>
            <a:ext cx="7958137" cy="167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400" b="1" i="0" u="none" strike="noStrike" cap="none" baseline="0">
                <a:solidFill>
                  <a:schemeClr val="dk2"/>
                </a:solidFill>
                <a:latin typeface="Garamond"/>
                <a:ea typeface="Garamond"/>
                <a:cs typeface="Garamond"/>
                <a:sym typeface="Garamond"/>
              </a:rPr>
              <a:t>Processing Timelines…</a:t>
            </a:r>
            <a:br>
              <a:rPr lang="en-US" sz="4400" b="1" i="0" u="none" strike="noStrike" cap="none" baseline="0">
                <a:solidFill>
                  <a:schemeClr val="dk2"/>
                </a:solidFill>
                <a:latin typeface="Garamond"/>
                <a:ea typeface="Garamond"/>
                <a:cs typeface="Garamond"/>
                <a:sym typeface="Garamond"/>
              </a:rPr>
            </a:br>
            <a:r>
              <a:rPr lang="en-US" sz="4400" b="1" i="0" u="none" strike="noStrike" cap="none" baseline="0">
                <a:solidFill>
                  <a:schemeClr val="dk2"/>
                </a:solidFill>
                <a:latin typeface="Garamond"/>
                <a:ea typeface="Garamond"/>
                <a:cs typeface="Garamond"/>
                <a:sym typeface="Garamond"/>
              </a:rPr>
              <a:t>	listen for themes</a:t>
            </a:r>
          </a:p>
        </p:txBody>
      </p:sp>
      <p:sp>
        <p:nvSpPr>
          <p:cNvPr id="322" name="Shape 322"/>
          <p:cNvSpPr txBox="1">
            <a:spLocks noGrp="1"/>
          </p:cNvSpPr>
          <p:nvPr>
            <p:ph type="body" idx="1"/>
          </p:nvPr>
        </p:nvSpPr>
        <p:spPr>
          <a:xfrm>
            <a:off x="1008062" y="2514600"/>
            <a:ext cx="7772400" cy="36242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ymbol"/>
              <a:buChar char="▪"/>
            </a:pPr>
            <a:r>
              <a:rPr lang="en-US" sz="2800" b="0" i="0" u="none" strike="noStrike" cap="none" baseline="0">
                <a:solidFill>
                  <a:schemeClr val="dk1"/>
                </a:solidFill>
                <a:latin typeface="Verdana"/>
                <a:ea typeface="Verdana"/>
                <a:cs typeface="Verdana"/>
                <a:sym typeface="Verdana"/>
              </a:rPr>
              <a:t>Use of lines, shapes, language, pictures as symbols </a:t>
            </a:r>
          </a:p>
          <a:p>
            <a:pPr marL="342900" marR="0" lvl="0" indent="-342900" algn="l" rtl="0">
              <a:lnSpc>
                <a:spcPct val="100000"/>
              </a:lnSpc>
              <a:spcBef>
                <a:spcPts val="0"/>
              </a:spcBef>
              <a:spcAft>
                <a:spcPts val="0"/>
              </a:spcAft>
              <a:buClr>
                <a:schemeClr val="dk1"/>
              </a:buClr>
              <a:buSzPct val="100000"/>
              <a:buFont typeface="Noto Symbol"/>
              <a:buChar char="▪"/>
            </a:pPr>
            <a:r>
              <a:rPr lang="en-US" sz="2800" b="0" i="0" u="none" strike="noStrike" cap="none" baseline="0">
                <a:solidFill>
                  <a:schemeClr val="dk1"/>
                </a:solidFill>
                <a:latin typeface="Verdana"/>
                <a:ea typeface="Verdana"/>
                <a:cs typeface="Verdana"/>
                <a:sym typeface="Verdana"/>
              </a:rPr>
              <a:t>FOA </a:t>
            </a:r>
          </a:p>
          <a:p>
            <a:pPr marL="342900" marR="0" lvl="0" indent="-342900" algn="l" rtl="0">
              <a:lnSpc>
                <a:spcPct val="100000"/>
              </a:lnSpc>
              <a:spcBef>
                <a:spcPts val="0"/>
              </a:spcBef>
              <a:spcAft>
                <a:spcPts val="0"/>
              </a:spcAft>
              <a:buClr>
                <a:schemeClr val="dk1"/>
              </a:buClr>
              <a:buSzPct val="100000"/>
              <a:buFont typeface="Noto Symbol"/>
              <a:buChar char="▪"/>
            </a:pPr>
            <a:r>
              <a:rPr lang="en-US" sz="2800" b="0" i="0" u="none" strike="noStrike" cap="none" baseline="0">
                <a:solidFill>
                  <a:schemeClr val="dk1"/>
                </a:solidFill>
                <a:latin typeface="Verdana"/>
                <a:ea typeface="Verdana"/>
                <a:cs typeface="Verdana"/>
                <a:sym typeface="Verdana"/>
              </a:rPr>
              <a:t>Supportive Relationships</a:t>
            </a:r>
          </a:p>
          <a:p>
            <a:pPr marL="342900" marR="0" lvl="0" indent="-342900" algn="l" rtl="0">
              <a:lnSpc>
                <a:spcPct val="100000"/>
              </a:lnSpc>
              <a:spcBef>
                <a:spcPts val="0"/>
              </a:spcBef>
              <a:spcAft>
                <a:spcPts val="0"/>
              </a:spcAft>
              <a:buClr>
                <a:schemeClr val="dk1"/>
              </a:buClr>
              <a:buSzPct val="100000"/>
              <a:buFont typeface="Noto Symbol"/>
              <a:buChar char="▪"/>
            </a:pPr>
            <a:r>
              <a:rPr lang="en-US" sz="2800" b="0" i="0" u="none" strike="noStrike" cap="none" baseline="0">
                <a:solidFill>
                  <a:schemeClr val="dk1"/>
                </a:solidFill>
                <a:latin typeface="Verdana"/>
                <a:ea typeface="Verdana"/>
                <a:cs typeface="Verdana"/>
                <a:sym typeface="Verdana"/>
              </a:rPr>
              <a:t>Power </a:t>
            </a:r>
          </a:p>
          <a:p>
            <a:pPr marL="342900" marR="0" lvl="0" indent="-342900" algn="l" rtl="0">
              <a:lnSpc>
                <a:spcPct val="100000"/>
              </a:lnSpc>
              <a:spcBef>
                <a:spcPts val="0"/>
              </a:spcBef>
              <a:spcAft>
                <a:spcPts val="0"/>
              </a:spcAft>
              <a:buClr>
                <a:schemeClr val="dk1"/>
              </a:buClr>
              <a:buSzPct val="100000"/>
              <a:buFont typeface="Noto Symbol"/>
              <a:buChar char="▪"/>
            </a:pPr>
            <a:r>
              <a:rPr lang="en-US" sz="2800" b="0" i="0" u="none" strike="noStrike" cap="none" baseline="0">
                <a:solidFill>
                  <a:schemeClr val="dk1"/>
                </a:solidFill>
                <a:latin typeface="Verdana"/>
                <a:ea typeface="Verdana"/>
                <a:cs typeface="Verdana"/>
                <a:sym typeface="Verdana"/>
              </a:rPr>
              <a:t>Grief and loss</a:t>
            </a:r>
          </a:p>
          <a:p>
            <a:pPr marL="342900" marR="0" lvl="0" indent="-342900" algn="l" rtl="0">
              <a:lnSpc>
                <a:spcPct val="100000"/>
              </a:lnSpc>
              <a:spcBef>
                <a:spcPts val="0"/>
              </a:spcBef>
              <a:spcAft>
                <a:spcPts val="0"/>
              </a:spcAft>
              <a:buClr>
                <a:schemeClr val="dk1"/>
              </a:buClr>
              <a:buSzPct val="100000"/>
              <a:buFont typeface="Noto Symbol"/>
              <a:buChar char="▪"/>
            </a:pPr>
            <a:r>
              <a:rPr lang="en-US" sz="2800" b="0" i="0" u="none" strike="noStrike" cap="none" baseline="0">
                <a:solidFill>
                  <a:schemeClr val="dk1"/>
                </a:solidFill>
                <a:latin typeface="Verdana"/>
                <a:ea typeface="Verdana"/>
                <a:cs typeface="Verdana"/>
                <a:sym typeface="Verdana"/>
              </a:rPr>
              <a:t>Crisis/trauma/struggle </a:t>
            </a:r>
          </a:p>
          <a:p>
            <a:pPr marL="342900" marR="0" lvl="0" indent="-342900" algn="l" rtl="0">
              <a:lnSpc>
                <a:spcPct val="100000"/>
              </a:lnSpc>
              <a:spcBef>
                <a:spcPts val="0"/>
              </a:spcBef>
              <a:spcAft>
                <a:spcPts val="0"/>
              </a:spcAft>
              <a:buClr>
                <a:schemeClr val="dk1"/>
              </a:buClr>
              <a:buSzPct val="100000"/>
              <a:buFont typeface="Noto Symbol"/>
              <a:buChar char="▪"/>
            </a:pPr>
            <a:r>
              <a:rPr lang="en-US" sz="2800" b="0" i="0" u="none" strike="noStrike" cap="none" baseline="0">
                <a:solidFill>
                  <a:schemeClr val="dk1"/>
                </a:solidFill>
                <a:latin typeface="Verdana"/>
                <a:ea typeface="Verdana"/>
                <a:cs typeface="Verdana"/>
                <a:sym typeface="Verdana"/>
              </a:rPr>
              <a:t>Rebirth</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6000" b="1" i="0" u="none" strike="noStrike" cap="none" baseline="0">
                <a:solidFill>
                  <a:schemeClr val="dk2"/>
                </a:solidFill>
                <a:latin typeface="Garamond"/>
                <a:ea typeface="Garamond"/>
                <a:cs typeface="Garamond"/>
                <a:sym typeface="Garamond"/>
              </a:rPr>
              <a:t>Processing </a:t>
            </a:r>
            <a:r>
              <a:rPr lang="en-US" sz="4800" b="1" i="0" u="none" strike="noStrike" cap="none" baseline="0">
                <a:solidFill>
                  <a:schemeClr val="dk2"/>
                </a:solidFill>
                <a:latin typeface="Garamond"/>
                <a:ea typeface="Garamond"/>
                <a:cs typeface="Garamond"/>
                <a:sym typeface="Garamond"/>
              </a:rPr>
              <a:t>continues</a:t>
            </a:r>
          </a:p>
        </p:txBody>
      </p:sp>
      <p:sp>
        <p:nvSpPr>
          <p:cNvPr id="329" name="Shape 329"/>
          <p:cNvSpPr txBox="1">
            <a:spLocks noGrp="1"/>
          </p:cNvSpPr>
          <p:nvPr>
            <p:ph type="body" idx="1"/>
          </p:nvPr>
        </p:nvSpPr>
        <p:spPr>
          <a:xfrm>
            <a:off x="1008062" y="1981200"/>
            <a:ext cx="3809999" cy="4190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Verdana"/>
              <a:buChar char="•"/>
            </a:pPr>
            <a:r>
              <a:rPr lang="en-US" sz="2800" b="0" i="0" u="none" strike="noStrike" cap="none" baseline="0">
                <a:solidFill>
                  <a:schemeClr val="dk1"/>
                </a:solidFill>
                <a:latin typeface="Verdana"/>
                <a:ea typeface="Verdana"/>
                <a:cs typeface="Verdana"/>
                <a:sym typeface="Verdana"/>
              </a:rPr>
              <a:t>Freedom</a:t>
            </a:r>
          </a:p>
          <a:p>
            <a:pPr marL="342900" marR="0" lvl="0" indent="-342900" algn="l" rtl="0">
              <a:lnSpc>
                <a:spcPct val="100000"/>
              </a:lnSpc>
              <a:spcBef>
                <a:spcPts val="560"/>
              </a:spcBef>
              <a:spcAft>
                <a:spcPts val="0"/>
              </a:spcAft>
              <a:buClr>
                <a:schemeClr val="dk1"/>
              </a:buClr>
              <a:buSzPct val="100000"/>
              <a:buFont typeface="Verdana"/>
              <a:buChar char="•"/>
            </a:pPr>
            <a:r>
              <a:rPr lang="en-US" sz="2800" b="0" i="0" u="none" strike="noStrike" cap="none" baseline="0">
                <a:solidFill>
                  <a:schemeClr val="dk1"/>
                </a:solidFill>
                <a:latin typeface="Verdana"/>
                <a:ea typeface="Verdana"/>
                <a:cs typeface="Verdana"/>
                <a:sym typeface="Verdana"/>
              </a:rPr>
              <a:t>Comfort</a:t>
            </a:r>
          </a:p>
          <a:p>
            <a:pPr marL="342900" marR="0" lvl="0" indent="-342900" algn="l" rtl="0">
              <a:lnSpc>
                <a:spcPct val="100000"/>
              </a:lnSpc>
              <a:spcBef>
                <a:spcPts val="560"/>
              </a:spcBef>
              <a:spcAft>
                <a:spcPts val="0"/>
              </a:spcAft>
              <a:buClr>
                <a:schemeClr val="dk1"/>
              </a:buClr>
              <a:buSzPct val="100000"/>
              <a:buFont typeface="Verdana"/>
              <a:buChar char="•"/>
            </a:pPr>
            <a:r>
              <a:rPr lang="en-US" sz="2800" b="0" i="0" u="none" strike="noStrike" cap="none" baseline="0">
                <a:solidFill>
                  <a:schemeClr val="dk1"/>
                </a:solidFill>
                <a:latin typeface="Verdana"/>
                <a:ea typeface="Verdana"/>
                <a:cs typeface="Verdana"/>
                <a:sym typeface="Verdana"/>
              </a:rPr>
              <a:t>Thriving</a:t>
            </a:r>
          </a:p>
          <a:p>
            <a:pPr marL="342900" marR="0" lvl="0" indent="-342900" algn="l" rtl="0">
              <a:lnSpc>
                <a:spcPct val="100000"/>
              </a:lnSpc>
              <a:spcBef>
                <a:spcPts val="560"/>
              </a:spcBef>
              <a:spcAft>
                <a:spcPts val="0"/>
              </a:spcAft>
              <a:buClr>
                <a:schemeClr val="dk1"/>
              </a:buClr>
              <a:buSzPct val="100000"/>
              <a:buFont typeface="Verdana"/>
              <a:buChar char="•"/>
            </a:pPr>
            <a:r>
              <a:rPr lang="en-US" sz="2800" b="0" i="0" u="none" strike="noStrike" cap="none" baseline="0">
                <a:solidFill>
                  <a:schemeClr val="dk1"/>
                </a:solidFill>
                <a:latin typeface="Verdana"/>
                <a:ea typeface="Verdana"/>
                <a:cs typeface="Verdana"/>
                <a:sym typeface="Verdana"/>
              </a:rPr>
              <a:t>Joy</a:t>
            </a:r>
          </a:p>
          <a:p>
            <a:pPr marL="342900" marR="0" lvl="0" indent="-342900" algn="l" rtl="0">
              <a:lnSpc>
                <a:spcPct val="100000"/>
              </a:lnSpc>
              <a:spcBef>
                <a:spcPts val="560"/>
              </a:spcBef>
              <a:spcAft>
                <a:spcPts val="0"/>
              </a:spcAft>
              <a:buClr>
                <a:schemeClr val="dk1"/>
              </a:buClr>
              <a:buSzPct val="100000"/>
              <a:buFont typeface="Verdana"/>
              <a:buChar char="•"/>
            </a:pPr>
            <a:r>
              <a:rPr lang="en-US" sz="2800" b="0" i="0" u="none" strike="noStrike" cap="none" baseline="0">
                <a:solidFill>
                  <a:schemeClr val="dk1"/>
                </a:solidFill>
                <a:latin typeface="Verdana"/>
                <a:ea typeface="Verdana"/>
                <a:cs typeface="Verdana"/>
                <a:sym typeface="Verdana"/>
              </a:rPr>
              <a:t>Spiritual gifts</a:t>
            </a:r>
          </a:p>
          <a:p>
            <a:pPr marL="342900" marR="0" lvl="0" indent="-342900" algn="l" rtl="0">
              <a:lnSpc>
                <a:spcPct val="100000"/>
              </a:lnSpc>
              <a:spcBef>
                <a:spcPts val="560"/>
              </a:spcBef>
              <a:spcAft>
                <a:spcPts val="0"/>
              </a:spcAft>
              <a:buClr>
                <a:schemeClr val="dk1"/>
              </a:buClr>
              <a:buSzPct val="100000"/>
              <a:buFont typeface="Verdana"/>
              <a:buChar char="•"/>
            </a:pPr>
            <a:r>
              <a:rPr lang="en-US" sz="2800" b="0" i="0" u="none" strike="noStrike" cap="none" baseline="0">
                <a:solidFill>
                  <a:schemeClr val="dk1"/>
                </a:solidFill>
                <a:latin typeface="Verdana"/>
                <a:ea typeface="Verdana"/>
                <a:cs typeface="Verdana"/>
                <a:sym typeface="Verdana"/>
              </a:rPr>
              <a:t>Ongoing contemplation &amp; meaning making</a:t>
            </a:r>
          </a:p>
          <a:p>
            <a:pPr marL="0" marR="0" lvl="0" indent="0" algn="l" rtl="0">
              <a:spcBef>
                <a:spcPts val="0"/>
              </a:spcBef>
              <a:buNone/>
            </a:pPr>
            <a:endParaRPr sz="2800" b="0" i="0" u="none" strike="noStrike" cap="none" baseline="0">
              <a:solidFill>
                <a:schemeClr val="dk1"/>
              </a:solidFill>
              <a:latin typeface="Verdana"/>
              <a:ea typeface="Verdana"/>
              <a:cs typeface="Verdana"/>
              <a:sym typeface="Verdana"/>
            </a:endParaRPr>
          </a:p>
        </p:txBody>
      </p:sp>
      <p:pic>
        <p:nvPicPr>
          <p:cNvPr id="330" name="Shape 330"/>
          <p:cNvPicPr preferRelativeResize="0">
            <a:picLocks noGrp="1"/>
          </p:cNvPicPr>
          <p:nvPr>
            <p:ph type="body" idx="2"/>
          </p:nvPr>
        </p:nvPicPr>
        <p:blipFill rotWithShape="1">
          <a:blip r:embed="rId3">
            <a:alphaModFix/>
          </a:blip>
          <a:srcRect/>
          <a:stretch/>
        </p:blipFill>
        <p:spPr>
          <a:xfrm>
            <a:off x="4724400" y="2438400"/>
            <a:ext cx="3962399" cy="33527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5400" b="1" i="0" u="none" strike="noStrike" cap="none" baseline="0">
                <a:solidFill>
                  <a:schemeClr val="dk2"/>
                </a:solidFill>
                <a:latin typeface="Garamond"/>
                <a:ea typeface="Garamond"/>
                <a:cs typeface="Garamond"/>
                <a:sym typeface="Garamond"/>
              </a:rPr>
              <a:t>Your Insights to Share</a:t>
            </a:r>
            <a:r>
              <a:rPr lang="en-US" sz="5400" b="0" i="0" u="none" strike="noStrike" cap="none" baseline="0">
                <a:solidFill>
                  <a:schemeClr val="dk2"/>
                </a:solidFill>
                <a:latin typeface="Garamond"/>
                <a:ea typeface="Garamond"/>
                <a:cs typeface="Garamond"/>
                <a:sym typeface="Garamond"/>
              </a:rPr>
              <a:t>?</a:t>
            </a:r>
          </a:p>
        </p:txBody>
      </p:sp>
      <p:pic>
        <p:nvPicPr>
          <p:cNvPr id="337" name="Shape 337"/>
          <p:cNvPicPr preferRelativeResize="0">
            <a:picLocks noGrp="1"/>
          </p:cNvPicPr>
          <p:nvPr>
            <p:ph type="body" idx="1"/>
          </p:nvPr>
        </p:nvPicPr>
        <p:blipFill rotWithShape="1">
          <a:blip r:embed="rId3">
            <a:alphaModFix/>
          </a:blip>
          <a:srcRect/>
          <a:stretch/>
        </p:blipFill>
        <p:spPr>
          <a:xfrm>
            <a:off x="2438400" y="2276475"/>
            <a:ext cx="5029199" cy="35147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400" b="1" i="0" u="none" strike="noStrike" cap="none" baseline="0">
                <a:solidFill>
                  <a:schemeClr val="dk2"/>
                </a:solidFill>
                <a:latin typeface="Garamond"/>
                <a:ea typeface="Garamond"/>
                <a:cs typeface="Garamond"/>
                <a:sym typeface="Garamond"/>
              </a:rPr>
              <a:t>Models of Development</a:t>
            </a:r>
          </a:p>
        </p:txBody>
      </p:sp>
      <p:sp>
        <p:nvSpPr>
          <p:cNvPr id="152" name="Shape 152"/>
          <p:cNvSpPr txBox="1">
            <a:spLocks noGrp="1"/>
          </p:cNvSpPr>
          <p:nvPr>
            <p:ph type="body" idx="1"/>
          </p:nvPr>
        </p:nvSpPr>
        <p:spPr>
          <a:xfrm>
            <a:off x="1008062" y="2286000"/>
            <a:ext cx="3809999" cy="38528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Verdana"/>
              <a:buNone/>
            </a:pPr>
            <a:r>
              <a:rPr lang="en-US" sz="3200" b="1" i="0" u="none" strike="noStrike" cap="none" baseline="0">
                <a:solidFill>
                  <a:schemeClr val="dk1"/>
                </a:solidFill>
                <a:latin typeface="Verdana"/>
                <a:ea typeface="Verdana"/>
                <a:cs typeface="Verdana"/>
                <a:sym typeface="Verdana"/>
              </a:rPr>
              <a:t>Faith-based models </a:t>
            </a:r>
          </a:p>
          <a:p>
            <a:pPr marL="342900" marR="0" lvl="0" indent="-342900" algn="l" rtl="0">
              <a:lnSpc>
                <a:spcPct val="100000"/>
              </a:lnSpc>
              <a:spcBef>
                <a:spcPts val="640"/>
              </a:spcBef>
              <a:spcAft>
                <a:spcPts val="0"/>
              </a:spcAft>
              <a:buClr>
                <a:schemeClr val="dk1"/>
              </a:buClr>
              <a:buSzPct val="25000"/>
              <a:buFont typeface="Verdana"/>
              <a:buNone/>
            </a:pPr>
            <a:r>
              <a:rPr lang="en-US" sz="3200" b="0" i="0" u="none" strike="noStrike" cap="none" baseline="0">
                <a:solidFill>
                  <a:schemeClr val="dk1"/>
                </a:solidFill>
                <a:latin typeface="Verdana"/>
                <a:ea typeface="Verdana"/>
                <a:cs typeface="Verdana"/>
                <a:sym typeface="Verdana"/>
              </a:rPr>
              <a:t>Allport (1950)</a:t>
            </a:r>
          </a:p>
          <a:p>
            <a:pPr marL="342900" marR="0" lvl="0" indent="-342900" algn="l" rtl="0">
              <a:lnSpc>
                <a:spcPct val="100000"/>
              </a:lnSpc>
              <a:spcBef>
                <a:spcPts val="640"/>
              </a:spcBef>
              <a:spcAft>
                <a:spcPts val="0"/>
              </a:spcAft>
              <a:buClr>
                <a:schemeClr val="dk1"/>
              </a:buClr>
              <a:buSzPct val="25000"/>
              <a:buFont typeface="Verdana"/>
              <a:buNone/>
            </a:pPr>
            <a:r>
              <a:rPr lang="en-US" sz="3200" b="0" i="0" u="none" strike="noStrike" cap="none" baseline="0">
                <a:solidFill>
                  <a:schemeClr val="dk1"/>
                </a:solidFill>
                <a:latin typeface="Verdana"/>
                <a:ea typeface="Verdana"/>
                <a:cs typeface="Verdana"/>
                <a:sym typeface="Verdana"/>
              </a:rPr>
              <a:t>Oser (1991)</a:t>
            </a:r>
          </a:p>
          <a:p>
            <a:pPr marL="342900" marR="0" lvl="0" indent="-342900" algn="l" rtl="0">
              <a:lnSpc>
                <a:spcPct val="100000"/>
              </a:lnSpc>
              <a:spcBef>
                <a:spcPts val="640"/>
              </a:spcBef>
              <a:spcAft>
                <a:spcPts val="0"/>
              </a:spcAft>
              <a:buClr>
                <a:schemeClr val="dk1"/>
              </a:buClr>
              <a:buSzPct val="25000"/>
              <a:buFont typeface="Verdana"/>
              <a:buNone/>
            </a:pPr>
            <a:r>
              <a:rPr lang="en-US" sz="3200" b="0" i="0" u="none" strike="noStrike" cap="none" baseline="0">
                <a:solidFill>
                  <a:schemeClr val="dk1"/>
                </a:solidFill>
                <a:latin typeface="Verdana"/>
                <a:ea typeface="Verdana"/>
                <a:cs typeface="Verdana"/>
                <a:sym typeface="Verdana"/>
              </a:rPr>
              <a:t>Fowler (1991)</a:t>
            </a:r>
          </a:p>
          <a:p>
            <a:pPr marL="342900" marR="0" lvl="0" indent="-342900" algn="l" rtl="0">
              <a:lnSpc>
                <a:spcPct val="100000"/>
              </a:lnSpc>
              <a:spcBef>
                <a:spcPts val="640"/>
              </a:spcBef>
              <a:spcAft>
                <a:spcPts val="0"/>
              </a:spcAft>
              <a:buClr>
                <a:schemeClr val="dk1"/>
              </a:buClr>
              <a:buSzPct val="25000"/>
              <a:buFont typeface="Verdana"/>
              <a:buNone/>
            </a:pPr>
            <a:r>
              <a:rPr lang="en-US" sz="3200" b="0" i="0" u="none" strike="noStrike" cap="none" baseline="0">
                <a:solidFill>
                  <a:schemeClr val="dk1"/>
                </a:solidFill>
                <a:latin typeface="Verdana"/>
                <a:ea typeface="Verdana"/>
                <a:cs typeface="Verdana"/>
                <a:sym typeface="Verdana"/>
              </a:rPr>
              <a:t>Genia (1995)</a:t>
            </a:r>
          </a:p>
          <a:p>
            <a:pPr marL="0" marR="0" lvl="0" indent="0" algn="l" rtl="0">
              <a:spcBef>
                <a:spcPts val="0"/>
              </a:spcBef>
              <a:buNone/>
            </a:pPr>
            <a:endParaRPr sz="3200" b="0" i="0" u="none" strike="noStrike" cap="none" baseline="0">
              <a:solidFill>
                <a:schemeClr val="dk1"/>
              </a:solidFill>
              <a:latin typeface="Verdana"/>
              <a:ea typeface="Verdana"/>
              <a:cs typeface="Verdana"/>
              <a:sym typeface="Verdana"/>
            </a:endParaRPr>
          </a:p>
        </p:txBody>
      </p:sp>
      <p:pic>
        <p:nvPicPr>
          <p:cNvPr id="153" name="Shape 153"/>
          <p:cNvPicPr preferRelativeResize="0">
            <a:picLocks noGrp="1"/>
          </p:cNvPicPr>
          <p:nvPr>
            <p:ph type="body" idx="2"/>
          </p:nvPr>
        </p:nvPicPr>
        <p:blipFill rotWithShape="1">
          <a:blip r:embed="rId3">
            <a:alphaModFix/>
          </a:blip>
          <a:srcRect/>
          <a:stretch/>
        </p:blipFill>
        <p:spPr>
          <a:xfrm>
            <a:off x="4572000" y="2819400"/>
            <a:ext cx="4114800" cy="285908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966787" y="444500"/>
            <a:ext cx="7958137"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400" b="1" i="0" u="none" strike="noStrike" cap="none" baseline="0">
                <a:solidFill>
                  <a:schemeClr val="dk2"/>
                </a:solidFill>
                <a:latin typeface="Garamond"/>
                <a:ea typeface="Garamond"/>
                <a:cs typeface="Garamond"/>
                <a:sym typeface="Garamond"/>
              </a:rPr>
              <a:t>Models of Development</a:t>
            </a:r>
          </a:p>
        </p:txBody>
      </p:sp>
      <p:sp>
        <p:nvSpPr>
          <p:cNvPr id="159" name="Shape 159"/>
          <p:cNvSpPr txBox="1">
            <a:spLocks noGrp="1"/>
          </p:cNvSpPr>
          <p:nvPr>
            <p:ph type="body" idx="1"/>
          </p:nvPr>
        </p:nvSpPr>
        <p:spPr>
          <a:xfrm>
            <a:off x="1008062" y="2286000"/>
            <a:ext cx="3809999" cy="38528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Verdana"/>
              <a:buNone/>
            </a:pPr>
            <a:r>
              <a:rPr lang="en-US" sz="3200" b="1" i="0" u="none" strike="noStrike" cap="none" baseline="0">
                <a:solidFill>
                  <a:schemeClr val="dk1"/>
                </a:solidFill>
                <a:latin typeface="Verdana"/>
                <a:ea typeface="Verdana"/>
                <a:cs typeface="Verdana"/>
                <a:sym typeface="Verdana"/>
              </a:rPr>
              <a:t>Spiritually based models</a:t>
            </a:r>
          </a:p>
          <a:p>
            <a:pPr marL="342900" marR="0" lvl="0" indent="-342900" algn="l" rtl="0">
              <a:lnSpc>
                <a:spcPct val="100000"/>
              </a:lnSpc>
              <a:spcBef>
                <a:spcPts val="640"/>
              </a:spcBef>
              <a:spcAft>
                <a:spcPts val="0"/>
              </a:spcAft>
              <a:buClr>
                <a:schemeClr val="dk1"/>
              </a:buClr>
              <a:buSzPct val="25000"/>
              <a:buFont typeface="Verdana"/>
              <a:buNone/>
            </a:pPr>
            <a:r>
              <a:rPr lang="en-US" sz="3200" b="0" i="0" u="none" strike="noStrike" cap="none" baseline="0">
                <a:solidFill>
                  <a:schemeClr val="dk1"/>
                </a:solidFill>
                <a:latin typeface="Verdana"/>
                <a:ea typeface="Verdana"/>
                <a:cs typeface="Verdana"/>
                <a:sym typeface="Verdana"/>
              </a:rPr>
              <a:t>Jung (1933)</a:t>
            </a:r>
          </a:p>
          <a:p>
            <a:pPr marL="342900" marR="0" lvl="0" indent="-342900" algn="l" rtl="0">
              <a:lnSpc>
                <a:spcPct val="100000"/>
              </a:lnSpc>
              <a:spcBef>
                <a:spcPts val="640"/>
              </a:spcBef>
              <a:spcAft>
                <a:spcPts val="0"/>
              </a:spcAft>
              <a:buClr>
                <a:schemeClr val="dk1"/>
              </a:buClr>
              <a:buSzPct val="25000"/>
              <a:buFont typeface="Verdana"/>
              <a:buNone/>
            </a:pPr>
            <a:r>
              <a:rPr lang="en-US" sz="3200" b="0" i="0" u="none" strike="noStrike" cap="none" baseline="0">
                <a:solidFill>
                  <a:schemeClr val="dk1"/>
                </a:solidFill>
                <a:latin typeface="Verdana"/>
                <a:ea typeface="Verdana"/>
                <a:cs typeface="Verdana"/>
                <a:sym typeface="Verdana"/>
              </a:rPr>
              <a:t>Wilber (1977)</a:t>
            </a:r>
          </a:p>
          <a:p>
            <a:pPr marL="342900" marR="0" lvl="0" indent="-342900" algn="l" rtl="0">
              <a:lnSpc>
                <a:spcPct val="100000"/>
              </a:lnSpc>
              <a:spcBef>
                <a:spcPts val="640"/>
              </a:spcBef>
              <a:spcAft>
                <a:spcPts val="0"/>
              </a:spcAft>
              <a:buClr>
                <a:schemeClr val="dk1"/>
              </a:buClr>
              <a:buSzPct val="25000"/>
              <a:buFont typeface="Verdana"/>
              <a:buNone/>
            </a:pPr>
            <a:r>
              <a:rPr lang="en-US" sz="3200" b="0" i="0" u="none" strike="noStrike" cap="none" baseline="0">
                <a:solidFill>
                  <a:schemeClr val="dk1"/>
                </a:solidFill>
                <a:latin typeface="Verdana"/>
                <a:ea typeface="Verdana"/>
                <a:cs typeface="Verdana"/>
                <a:sym typeface="Verdana"/>
              </a:rPr>
              <a:t>Washburn (1995)</a:t>
            </a:r>
          </a:p>
          <a:p>
            <a:pPr marL="0" marR="0" lvl="0" indent="0" algn="l" rtl="0">
              <a:spcBef>
                <a:spcPts val="0"/>
              </a:spcBef>
              <a:buNone/>
            </a:pPr>
            <a:endParaRPr sz="3200" b="0" i="0" u="none" strike="noStrike" cap="none" baseline="0">
              <a:solidFill>
                <a:schemeClr val="dk1"/>
              </a:solidFill>
              <a:latin typeface="Verdana"/>
              <a:ea typeface="Verdana"/>
              <a:cs typeface="Verdana"/>
              <a:sym typeface="Verdana"/>
            </a:endParaRPr>
          </a:p>
        </p:txBody>
      </p:sp>
      <p:pic>
        <p:nvPicPr>
          <p:cNvPr id="160" name="Shape 160"/>
          <p:cNvPicPr preferRelativeResize="0">
            <a:picLocks noGrp="1"/>
          </p:cNvPicPr>
          <p:nvPr>
            <p:ph type="body" idx="2"/>
          </p:nvPr>
        </p:nvPicPr>
        <p:blipFill rotWithShape="1">
          <a:blip r:embed="rId3">
            <a:alphaModFix/>
          </a:blip>
          <a:srcRect/>
          <a:stretch/>
        </p:blipFill>
        <p:spPr>
          <a:xfrm>
            <a:off x="4970462" y="2743200"/>
            <a:ext cx="3809999" cy="21335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767487" y="104600"/>
            <a:ext cx="7772400" cy="1361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latin typeface="Garamond" panose="02020404030301010803" pitchFamily="18" charset="0"/>
              </a:rPr>
              <a:t>Developing a Sense of Self in Young Children  </a:t>
            </a:r>
          </a:p>
        </p:txBody>
      </p:sp>
      <p:pic>
        <p:nvPicPr>
          <p:cNvPr id="166" name="Shape 166"/>
          <p:cNvPicPr preferRelativeResize="0"/>
          <p:nvPr/>
        </p:nvPicPr>
        <p:blipFill>
          <a:blip r:embed="rId3">
            <a:alphaModFix/>
          </a:blip>
          <a:stretch>
            <a:fillRect/>
          </a:stretch>
        </p:blipFill>
        <p:spPr>
          <a:xfrm>
            <a:off x="2190750" y="1466600"/>
            <a:ext cx="4762500" cy="4781550"/>
          </a:xfrm>
          <a:prstGeom prst="rect">
            <a:avLst/>
          </a:prstGeom>
          <a:noFill/>
          <a:ln>
            <a:noFill/>
          </a:ln>
        </p:spPr>
      </p:pic>
      <p:pic>
        <p:nvPicPr>
          <p:cNvPr id="1026" name="Picture 2" descr="C:\Users\rebecca.letts\Desktop\2f9676de7c2d2ad537ce3f697f05704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76400"/>
            <a:ext cx="4762500" cy="478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lgn="l" rtl="0">
              <a:spcBef>
                <a:spcPts val="0"/>
              </a:spcBef>
              <a:buNone/>
            </a:pPr>
            <a:endParaRPr dirty="0">
              <a:solidFill>
                <a:schemeClr val="dk1"/>
              </a:solidFill>
            </a:endParaRPr>
          </a:p>
          <a:p>
            <a:pPr lvl="0" algn="ctr" rtl="0">
              <a:spcBef>
                <a:spcPts val="0"/>
              </a:spcBef>
              <a:buClr>
                <a:schemeClr val="dk1"/>
              </a:buClr>
              <a:buSzPct val="25000"/>
              <a:buFont typeface="Arial"/>
              <a:buNone/>
            </a:pPr>
            <a:r>
              <a:rPr lang="en-US" b="1" dirty="0">
                <a:solidFill>
                  <a:schemeClr val="dk1"/>
                </a:solidFill>
                <a:latin typeface="Garamond" panose="02020404030301010803" pitchFamily="18" charset="0"/>
              </a:rPr>
              <a:t>The Big Questions of a Developing Mind</a:t>
            </a:r>
          </a:p>
          <a:p>
            <a:pPr>
              <a:spcBef>
                <a:spcPts val="0"/>
              </a:spcBef>
              <a:buNone/>
            </a:pPr>
            <a:endParaRPr dirty="0"/>
          </a:p>
        </p:txBody>
      </p:sp>
      <p:sp>
        <p:nvSpPr>
          <p:cNvPr id="172" name="Shape 172"/>
          <p:cNvSpPr txBox="1">
            <a:spLocks noGrp="1"/>
          </p:cNvSpPr>
          <p:nvPr>
            <p:ph type="body" idx="1"/>
          </p:nvPr>
        </p:nvSpPr>
        <p:spPr>
          <a:xfrm>
            <a:off x="768450" y="3993024"/>
            <a:ext cx="7607100" cy="2971126"/>
          </a:xfrm>
          <a:prstGeom prst="rect">
            <a:avLst/>
          </a:prstGeom>
        </p:spPr>
        <p:txBody>
          <a:bodyPr lIns="91425" tIns="91425" rIns="91425" bIns="91425" anchor="t" anchorCtr="0">
            <a:noAutofit/>
          </a:bodyPr>
          <a:lstStyle/>
          <a:p>
            <a:pPr marL="457200" lvl="0" indent="-228600" algn="ctr" rtl="0">
              <a:spcBef>
                <a:spcPts val="0"/>
              </a:spcBef>
            </a:pPr>
            <a:r>
              <a:rPr lang="en-US" b="1" dirty="0">
                <a:latin typeface="Verdana" panose="020B0604030504040204" pitchFamily="34" charset="0"/>
                <a:ea typeface="Verdana" panose="020B0604030504040204" pitchFamily="34" charset="0"/>
                <a:cs typeface="Verdana" panose="020B0604030504040204" pitchFamily="34" charset="0"/>
              </a:rPr>
              <a:t>Who am I?</a:t>
            </a:r>
          </a:p>
          <a:p>
            <a:pPr marL="457200" lvl="0" indent="-228600" algn="ctr" rtl="0">
              <a:spcBef>
                <a:spcPts val="0"/>
              </a:spcBef>
            </a:pPr>
            <a:r>
              <a:rPr lang="en-US" b="1" dirty="0">
                <a:latin typeface="Verdana" panose="020B0604030504040204" pitchFamily="34" charset="0"/>
                <a:ea typeface="Verdana" panose="020B0604030504040204" pitchFamily="34" charset="0"/>
                <a:cs typeface="Verdana" panose="020B0604030504040204" pitchFamily="34" charset="0"/>
              </a:rPr>
              <a:t>Why am I here? </a:t>
            </a:r>
          </a:p>
          <a:p>
            <a:pPr marL="457200" lvl="0" indent="-228600" algn="ctr" rtl="0">
              <a:spcBef>
                <a:spcPts val="0"/>
              </a:spcBef>
            </a:pPr>
            <a:r>
              <a:rPr lang="en-US" b="1" dirty="0">
                <a:latin typeface="Verdana" panose="020B0604030504040204" pitchFamily="34" charset="0"/>
                <a:ea typeface="Verdana" panose="020B0604030504040204" pitchFamily="34" charset="0"/>
                <a:cs typeface="Verdana" panose="020B0604030504040204" pitchFamily="34" charset="0"/>
              </a:rPr>
              <a:t>How do I cope with things too big for me?</a:t>
            </a:r>
          </a:p>
          <a:p>
            <a:pPr marL="457200" lvl="0" indent="-228600" algn="ctr" rtl="0">
              <a:spcBef>
                <a:spcPts val="0"/>
              </a:spcBef>
            </a:pPr>
            <a:r>
              <a:rPr lang="en-US" b="1" dirty="0">
                <a:latin typeface="Verdana" panose="020B0604030504040204" pitchFamily="34" charset="0"/>
                <a:ea typeface="Verdana" panose="020B0604030504040204" pitchFamily="34" charset="0"/>
                <a:cs typeface="Verdana" panose="020B0604030504040204" pitchFamily="34" charset="0"/>
              </a:rPr>
              <a:t>How am I to live? </a:t>
            </a:r>
          </a:p>
          <a:p>
            <a:pPr marL="457200" lvl="0" indent="-228600" algn="ctr">
              <a:spcBef>
                <a:spcPts val="0"/>
              </a:spcBef>
            </a:pPr>
            <a:r>
              <a:rPr lang="en-US" b="1" dirty="0">
                <a:latin typeface="Verdana" panose="020B0604030504040204" pitchFamily="34" charset="0"/>
                <a:ea typeface="Verdana" panose="020B0604030504040204" pitchFamily="34" charset="0"/>
                <a:cs typeface="Verdana" panose="020B0604030504040204" pitchFamily="34" charset="0"/>
              </a:rPr>
              <a:t>What are these feelings, and how do I make sense of them? </a:t>
            </a:r>
          </a:p>
        </p:txBody>
      </p:sp>
      <p:pic>
        <p:nvPicPr>
          <p:cNvPr id="173" name="Shape 173"/>
          <p:cNvPicPr preferRelativeResize="0"/>
          <p:nvPr/>
        </p:nvPicPr>
        <p:blipFill>
          <a:blip r:embed="rId3">
            <a:alphaModFix/>
          </a:blip>
          <a:stretch>
            <a:fillRect/>
          </a:stretch>
        </p:blipFill>
        <p:spPr>
          <a:xfrm>
            <a:off x="948987" y="1659074"/>
            <a:ext cx="7246025" cy="23339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4000" b="1" dirty="0">
                <a:latin typeface="Garamond" panose="02020404030301010803" pitchFamily="18" charset="0"/>
              </a:rPr>
              <a:t>How we help answer the questions...</a:t>
            </a:r>
          </a:p>
        </p:txBody>
      </p:sp>
      <p:sp>
        <p:nvSpPr>
          <p:cNvPr id="180" name="Shape 180"/>
          <p:cNvSpPr txBox="1">
            <a:spLocks noGrp="1"/>
          </p:cNvSpPr>
          <p:nvPr>
            <p:ph type="body" idx="1"/>
          </p:nvPr>
        </p:nvSpPr>
        <p:spPr>
          <a:xfrm>
            <a:off x="4098500" y="1535124"/>
            <a:ext cx="4664500" cy="750875"/>
          </a:xfrm>
          <a:prstGeom prst="rect">
            <a:avLst/>
          </a:prstGeom>
        </p:spPr>
        <p:txBody>
          <a:bodyPr lIns="91425" tIns="91425" rIns="91425" bIns="91425" anchor="b" anchorCtr="0">
            <a:noAutofit/>
          </a:bodyPr>
          <a:lstStyle/>
          <a:p>
            <a:pPr algn="ctr">
              <a:spcBef>
                <a:spcPts val="0"/>
              </a:spcBef>
              <a:buNone/>
            </a:pPr>
            <a:r>
              <a:rPr lang="en-US" dirty="0">
                <a:latin typeface="Verdana" panose="020B0604030504040204" pitchFamily="34" charset="0"/>
                <a:ea typeface="Verdana" panose="020B0604030504040204" pitchFamily="34" charset="0"/>
                <a:cs typeface="Verdana" panose="020B0604030504040204" pitchFamily="34" charset="0"/>
              </a:rPr>
              <a:t>Spiritual Development</a:t>
            </a:r>
          </a:p>
        </p:txBody>
      </p:sp>
      <p:sp>
        <p:nvSpPr>
          <p:cNvPr id="181" name="Shape 181"/>
          <p:cNvSpPr txBox="1">
            <a:spLocks noGrp="1"/>
          </p:cNvSpPr>
          <p:nvPr>
            <p:ph type="body" idx="2"/>
          </p:nvPr>
        </p:nvSpPr>
        <p:spPr>
          <a:xfrm>
            <a:off x="4645025" y="2174875"/>
            <a:ext cx="4041900" cy="3951300"/>
          </a:xfrm>
          <a:prstGeom prst="rect">
            <a:avLst/>
          </a:prstGeom>
        </p:spPr>
        <p:txBody>
          <a:bodyPr lIns="91425" tIns="91425" rIns="91425" bIns="91425" anchor="t" anchorCtr="0">
            <a:noAutofit/>
          </a:bodyPr>
          <a:lstStyle/>
          <a:p>
            <a:pPr marL="0" indent="0" algn="ctr" rtl="0">
              <a:spcBef>
                <a:spcPts val="0"/>
              </a:spcBef>
              <a:buNone/>
            </a:pPr>
            <a:r>
              <a:rPr lang="en-US" dirty="0">
                <a:latin typeface="Verdana" panose="020B0604030504040204" pitchFamily="34" charset="0"/>
                <a:ea typeface="Verdana" panose="020B0604030504040204" pitchFamily="34" charset="0"/>
                <a:cs typeface="Verdana" panose="020B0604030504040204" pitchFamily="34" charset="0"/>
              </a:rPr>
              <a:t>“Concerning matters of the soul. The exploration of the </a:t>
            </a:r>
            <a:r>
              <a:rPr lang="en-US" i="1" dirty="0">
                <a:latin typeface="Verdana" panose="020B0604030504040204" pitchFamily="34" charset="0"/>
                <a:ea typeface="Verdana" panose="020B0604030504040204" pitchFamily="34" charset="0"/>
                <a:cs typeface="Verdana" panose="020B0604030504040204" pitchFamily="34" charset="0"/>
              </a:rPr>
              <a:t>essence </a:t>
            </a:r>
            <a:r>
              <a:rPr lang="en-US" dirty="0">
                <a:latin typeface="Verdana" panose="020B0604030504040204" pitchFamily="34" charset="0"/>
                <a:ea typeface="Verdana" panose="020B0604030504040204" pitchFamily="34" charset="0"/>
                <a:cs typeface="Verdana" panose="020B0604030504040204" pitchFamily="34" charset="0"/>
              </a:rPr>
              <a:t>of being human.”</a:t>
            </a:r>
          </a:p>
          <a:p>
            <a:pPr marL="0" indent="0" algn="l" rtl="0">
              <a:spcBef>
                <a:spcPts val="0"/>
              </a:spcBef>
              <a:buNone/>
            </a:pPr>
            <a:r>
              <a:rPr lang="en-US" dirty="0">
                <a:latin typeface="Verdana" panose="020B0604030504040204" pitchFamily="34" charset="0"/>
                <a:ea typeface="Verdana" panose="020B0604030504040204" pitchFamily="34" charset="0"/>
                <a:cs typeface="Verdana" panose="020B0604030504040204" pitchFamily="34" charset="0"/>
              </a:rPr>
              <a:t> All spiritual pursuits agree that </a:t>
            </a:r>
            <a:r>
              <a:rPr lang="en-US" i="1" dirty="0">
                <a:latin typeface="Verdana" panose="020B0604030504040204" pitchFamily="34" charset="0"/>
                <a:ea typeface="Verdana" panose="020B0604030504040204" pitchFamily="34" charset="0"/>
                <a:cs typeface="Verdana" panose="020B0604030504040204" pitchFamily="34" charset="0"/>
              </a:rPr>
              <a:t>essence</a:t>
            </a:r>
            <a:r>
              <a:rPr lang="en-US" dirty="0">
                <a:latin typeface="Verdana" panose="020B0604030504040204" pitchFamily="34" charset="0"/>
                <a:ea typeface="Verdana" panose="020B0604030504040204" pitchFamily="34" charset="0"/>
                <a:cs typeface="Verdana" panose="020B0604030504040204" pitchFamily="34" charset="0"/>
              </a:rPr>
              <a:t> is in all of us. </a:t>
            </a:r>
          </a:p>
          <a:p>
            <a:pPr marL="0" indent="0" algn="ctr" rtl="0">
              <a:spcBef>
                <a:spcPts val="0"/>
              </a:spcBef>
              <a:buNone/>
            </a:pPr>
            <a:r>
              <a:rPr lang="en-US" dirty="0">
                <a:latin typeface="Verdana" panose="020B0604030504040204" pitchFamily="34" charset="0"/>
                <a:ea typeface="Verdana" panose="020B0604030504040204" pitchFamily="34" charset="0"/>
                <a:cs typeface="Verdana" panose="020B0604030504040204" pitchFamily="34" charset="0"/>
              </a:rPr>
              <a:t>Secular </a:t>
            </a:r>
            <a:r>
              <a:rPr lang="en-US" dirty="0" err="1">
                <a:latin typeface="Verdana" panose="020B0604030504040204" pitchFamily="34" charset="0"/>
                <a:ea typeface="Verdana" panose="020B0604030504040204" pitchFamily="34" charset="0"/>
                <a:cs typeface="Verdana" panose="020B0604030504040204" pitchFamily="34" charset="0"/>
              </a:rPr>
              <a:t>endeavour</a:t>
            </a:r>
            <a:r>
              <a:rPr lang="en-US" dirty="0">
                <a:latin typeface="Verdana" panose="020B0604030504040204" pitchFamily="34" charset="0"/>
                <a:ea typeface="Verdana" panose="020B0604030504040204" pitchFamily="34" charset="0"/>
                <a:cs typeface="Verdana" panose="020B0604030504040204" pitchFamily="34" charset="0"/>
              </a:rPr>
              <a:t>, as well as religious </a:t>
            </a:r>
          </a:p>
          <a:p>
            <a:pPr marL="0" lvl="0" indent="0" algn="ctr" rtl="0">
              <a:spcBef>
                <a:spcPts val="0"/>
              </a:spcBef>
              <a:buNone/>
            </a:pPr>
            <a:r>
              <a:rPr lang="en-US" dirty="0">
                <a:latin typeface="Verdana" panose="020B0604030504040204" pitchFamily="34" charset="0"/>
                <a:ea typeface="Verdana" panose="020B0604030504040204" pitchFamily="34" charset="0"/>
                <a:cs typeface="Verdana" panose="020B0604030504040204" pitchFamily="34" charset="0"/>
              </a:rPr>
              <a:t>Ex. Finding yourself... </a:t>
            </a:r>
          </a:p>
        </p:txBody>
      </p:sp>
      <p:pic>
        <p:nvPicPr>
          <p:cNvPr id="182" name="Shape 182"/>
          <p:cNvPicPr preferRelativeResize="0"/>
          <p:nvPr/>
        </p:nvPicPr>
        <p:blipFill>
          <a:blip r:embed="rId3">
            <a:alphaModFix/>
          </a:blip>
          <a:stretch>
            <a:fillRect/>
          </a:stretch>
        </p:blipFill>
        <p:spPr>
          <a:xfrm>
            <a:off x="457199" y="2174862"/>
            <a:ext cx="3815125" cy="387872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966787" y="444500"/>
            <a:ext cx="7958099" cy="1143000"/>
          </a:xfrm>
          <a:prstGeom prst="rect">
            <a:avLst/>
          </a:prstGeom>
        </p:spPr>
        <p:txBody>
          <a:bodyPr lIns="91425" tIns="91425" rIns="91425" bIns="91425" anchor="ctr" anchorCtr="0">
            <a:noAutofit/>
          </a:bodyPr>
          <a:lstStyle/>
          <a:p>
            <a:pPr algn="ctr">
              <a:spcBef>
                <a:spcPts val="0"/>
              </a:spcBef>
              <a:buNone/>
            </a:pPr>
            <a:r>
              <a:rPr lang="en-US" b="1" dirty="0">
                <a:latin typeface="Garamond" panose="02020404030301010803" pitchFamily="18" charset="0"/>
              </a:rPr>
              <a:t>How do we get there? </a:t>
            </a:r>
          </a:p>
        </p:txBody>
      </p:sp>
      <p:sp>
        <p:nvSpPr>
          <p:cNvPr id="189" name="Shape 189"/>
          <p:cNvSpPr txBox="1">
            <a:spLocks noGrp="1"/>
          </p:cNvSpPr>
          <p:nvPr>
            <p:ph type="body" idx="1"/>
          </p:nvPr>
        </p:nvSpPr>
        <p:spPr>
          <a:xfrm>
            <a:off x="1008062" y="1684336"/>
            <a:ext cx="7772400" cy="4454399"/>
          </a:xfrm>
          <a:prstGeom prst="rect">
            <a:avLst/>
          </a:prstGeom>
        </p:spPr>
        <p:txBody>
          <a:bodyPr lIns="91425" tIns="91425" rIns="91425" bIns="91425" anchor="t" anchorCtr="0">
            <a:noAutofit/>
          </a:bodyPr>
          <a:lstStyle/>
          <a:p>
            <a:pPr marL="0" lvl="0" indent="0" algn="ctr" rtl="0">
              <a:spcBef>
                <a:spcPts val="0"/>
              </a:spcBef>
              <a:buNone/>
            </a:pPr>
            <a:r>
              <a:rPr lang="en-US" sz="2800" dirty="0">
                <a:latin typeface="Verdana" panose="020B0604030504040204" pitchFamily="34" charset="0"/>
                <a:ea typeface="Verdana" panose="020B0604030504040204" pitchFamily="34" charset="0"/>
                <a:cs typeface="Verdana" panose="020B0604030504040204" pitchFamily="34" charset="0"/>
              </a:rPr>
              <a:t>Having and celebrating a relationship with yourself. Paying attention to the here and now with kindness and curiosity. </a:t>
            </a:r>
          </a:p>
          <a:p>
            <a:pPr marL="0" lvl="0" indent="0" algn="ctr" rtl="0">
              <a:spcBef>
                <a:spcPts val="0"/>
              </a:spcBef>
              <a:buNone/>
            </a:pPr>
            <a:endParaRPr sz="2400" dirty="0"/>
          </a:p>
          <a:p>
            <a:pPr marL="0" lvl="0" indent="0" algn="ctr" rtl="0">
              <a:spcBef>
                <a:spcPts val="0"/>
              </a:spcBef>
              <a:buNone/>
            </a:pPr>
            <a:endParaRPr sz="2400" dirty="0"/>
          </a:p>
          <a:p>
            <a:pPr marL="0" lvl="0" indent="0" algn="ctr">
              <a:spcBef>
                <a:spcPts val="0"/>
              </a:spcBef>
              <a:buClr>
                <a:schemeClr val="dk1"/>
              </a:buClr>
              <a:buFont typeface="Arial"/>
              <a:buNone/>
            </a:pPr>
            <a:endParaRPr sz="2400" dirty="0"/>
          </a:p>
        </p:txBody>
      </p:sp>
      <p:pic>
        <p:nvPicPr>
          <p:cNvPr id="190" name="Shape 190"/>
          <p:cNvPicPr preferRelativeResize="0"/>
          <p:nvPr/>
        </p:nvPicPr>
        <p:blipFill>
          <a:blip r:embed="rId3">
            <a:alphaModFix/>
          </a:blip>
          <a:stretch>
            <a:fillRect/>
          </a:stretch>
        </p:blipFill>
        <p:spPr>
          <a:xfrm>
            <a:off x="1691687" y="3277950"/>
            <a:ext cx="6405124" cy="30984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lgn="ctr">
              <a:spcBef>
                <a:spcPts val="0"/>
              </a:spcBef>
              <a:buNone/>
            </a:pPr>
            <a:r>
              <a:rPr lang="en-US" b="1" dirty="0">
                <a:latin typeface="Garamond" panose="02020404030301010803" pitchFamily="18" charset="0"/>
              </a:rPr>
              <a:t>Using Mindfulness in Schools </a:t>
            </a:r>
          </a:p>
        </p:txBody>
      </p:sp>
      <p:pic>
        <p:nvPicPr>
          <p:cNvPr id="197" name="Shape 197"/>
          <p:cNvPicPr preferRelativeResize="0"/>
          <p:nvPr/>
        </p:nvPicPr>
        <p:blipFill>
          <a:blip r:embed="rId3">
            <a:alphaModFix/>
          </a:blip>
          <a:stretch>
            <a:fillRect/>
          </a:stretch>
        </p:blipFill>
        <p:spPr>
          <a:xfrm>
            <a:off x="835550" y="1530383"/>
            <a:ext cx="7851249" cy="46322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1_Futurama">
  <a:themeElements>
    <a:clrScheme name="">
      <a:dk1>
        <a:srgbClr val="000000"/>
      </a:dk1>
      <a:lt1>
        <a:srgbClr val="71B7B5"/>
      </a:lt1>
      <a:dk2>
        <a:srgbClr val="000000"/>
      </a:dk2>
      <a:lt2>
        <a:srgbClr val="808080"/>
      </a:lt2>
      <a:accent1>
        <a:srgbClr val="ADDBD6"/>
      </a:accent1>
      <a:accent2>
        <a:srgbClr val="6D78CB"/>
      </a:accent2>
      <a:accent3>
        <a:srgbClr val="BBD8D7"/>
      </a:accent3>
      <a:accent4>
        <a:srgbClr val="000000"/>
      </a:accent4>
      <a:accent5>
        <a:srgbClr val="D3EAE8"/>
      </a:accent5>
      <a:accent6>
        <a:srgbClr val="626CB8"/>
      </a:accent6>
      <a:hlink>
        <a:srgbClr val="C3D8E7"/>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turama">
  <a:themeElements>
    <a:clrScheme name="">
      <a:dk1>
        <a:srgbClr val="000000"/>
      </a:dk1>
      <a:lt1>
        <a:srgbClr val="71B7B5"/>
      </a:lt1>
      <a:dk2>
        <a:srgbClr val="000000"/>
      </a:dk2>
      <a:lt2>
        <a:srgbClr val="808080"/>
      </a:lt2>
      <a:accent1>
        <a:srgbClr val="ADDBD6"/>
      </a:accent1>
      <a:accent2>
        <a:srgbClr val="6D78CB"/>
      </a:accent2>
      <a:accent3>
        <a:srgbClr val="BBD8D7"/>
      </a:accent3>
      <a:accent4>
        <a:srgbClr val="000000"/>
      </a:accent4>
      <a:accent5>
        <a:srgbClr val="D3EAE8"/>
      </a:accent5>
      <a:accent6>
        <a:srgbClr val="626CB8"/>
      </a:accent6>
      <a:hlink>
        <a:srgbClr val="C3D8E7"/>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uturama">
  <a:themeElements>
    <a:clrScheme name="">
      <a:dk1>
        <a:srgbClr val="000000"/>
      </a:dk1>
      <a:lt1>
        <a:srgbClr val="71B7B5"/>
      </a:lt1>
      <a:dk2>
        <a:srgbClr val="000000"/>
      </a:dk2>
      <a:lt2>
        <a:srgbClr val="808080"/>
      </a:lt2>
      <a:accent1>
        <a:srgbClr val="ADDBD6"/>
      </a:accent1>
      <a:accent2>
        <a:srgbClr val="6D78CB"/>
      </a:accent2>
      <a:accent3>
        <a:srgbClr val="BBD8D7"/>
      </a:accent3>
      <a:accent4>
        <a:srgbClr val="000000"/>
      </a:accent4>
      <a:accent5>
        <a:srgbClr val="D3EAE8"/>
      </a:accent5>
      <a:accent6>
        <a:srgbClr val="626CB8"/>
      </a:accent6>
      <a:hlink>
        <a:srgbClr val="C3D8E7"/>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758</Words>
  <Application>Microsoft Office PowerPoint</Application>
  <PresentationFormat>On-screen Show (4:3)</PresentationFormat>
  <Paragraphs>129</Paragraphs>
  <Slides>23</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Times New Roman</vt:lpstr>
      <vt:lpstr>Comic Sans MS</vt:lpstr>
      <vt:lpstr>Garamond</vt:lpstr>
      <vt:lpstr>Noto Symbol</vt:lpstr>
      <vt:lpstr>Verdana</vt:lpstr>
      <vt:lpstr>1_Futurama</vt:lpstr>
      <vt:lpstr>Futurama</vt:lpstr>
      <vt:lpstr>2_Futurama</vt:lpstr>
      <vt:lpstr>Nurturing Spirituality Across the Lifespan</vt:lpstr>
      <vt:lpstr>Spirituality? A sense of oneness &amp; interconnectedness that leads</vt:lpstr>
      <vt:lpstr>Models of Development</vt:lpstr>
      <vt:lpstr>Models of Development</vt:lpstr>
      <vt:lpstr>Developing a Sense of Self in Young Children  </vt:lpstr>
      <vt:lpstr> The Big Questions of a Developing Mind </vt:lpstr>
      <vt:lpstr>How we help answer the questions...</vt:lpstr>
      <vt:lpstr>How do we get there? </vt:lpstr>
      <vt:lpstr>Using Mindfulness in Schools </vt:lpstr>
      <vt:lpstr>What we achieve... </vt:lpstr>
      <vt:lpstr>Using Spiritual Disciplines to Enhance Mental Health</vt:lpstr>
      <vt:lpstr>Types of Spiritual Disciplines (Christian)</vt:lpstr>
      <vt:lpstr>Prayer </vt:lpstr>
      <vt:lpstr>Contemplation/Meditation</vt:lpstr>
      <vt:lpstr>Study</vt:lpstr>
      <vt:lpstr>Forgiveness</vt:lpstr>
      <vt:lpstr>Mantra Making</vt:lpstr>
      <vt:lpstr>PowerPoint Presentation</vt:lpstr>
      <vt:lpstr>Further Your Understanding</vt:lpstr>
      <vt:lpstr>Create a Spiritual Timeline</vt:lpstr>
      <vt:lpstr>Processing Timelines…  listen for themes</vt:lpstr>
      <vt:lpstr>Processing continues</vt:lpstr>
      <vt:lpstr>Your Insights to Share?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Nurturing Spirituality Across the Lifespan</dc:title>
  <dc:creator>Mary Alice</dc:creator>
  <cp:lastModifiedBy>Mary Alice</cp:lastModifiedBy>
  <cp:revision>3</cp:revision>
  <dcterms:modified xsi:type="dcterms:W3CDTF">2015-09-28T01:13:16Z</dcterms:modified>
</cp:coreProperties>
</file>